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rchitects Daughter"/>
      <p:regular r:id="rId18"/>
    </p:embeddedFont>
    <p:embeddedFont>
      <p:font typeface="Catamaran"/>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ArchitectsDaughter-regular.fntdata"/><Relationship Id="rId3" Type="http://schemas.openxmlformats.org/officeDocument/2006/relationships/slideMaster" Target="slideMasters/slideMaster1.xml"/><Relationship Id="rId21"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font" Target="fonts/Catamaran-bold.fntdata"/><Relationship Id="rId2" Type="http://schemas.openxmlformats.org/officeDocument/2006/relationships/presProps" Target="presProps.xml"/><Relationship Id="rId16" Type="http://schemas.openxmlformats.org/officeDocument/2006/relationships/slide" Target="slides/slide12.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font" Target="fonts/Catamaran-regular.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b7befe4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b7befe4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8d9ffc104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8d9ffc104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8b7befe421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8b7befe421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7395e1ec2a_0_15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7395e1ec2a_0_15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52e266bb7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52e266bb7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773b3767d5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73b3767d5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b7befe42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b7befe42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7348ee11bb_0_3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7348ee11bb_0_3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8d9ffc10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8d9ffc10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8d9ffc10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8d9ffc10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Series of questions to prompt discussion, animate separately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eat the same amount of food as your parents, siblings, do you eat the same amount of food now vs. when you were 4 years 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Lead into discussion about portion sizes, how do we decide how much to eat, scenario examples, let kids choose how much to eat based on hunger, guide thru practical applications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8b7befe421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b7befe421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8d9ffc104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8d9ffc104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p:nvPr/>
        </p:nvSpPr>
        <p:spPr>
          <a:xfrm>
            <a:off x="-40687" y="0"/>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61100" y="4968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2294250" y="1805625"/>
            <a:ext cx="4555500" cy="12558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p:txBody>
      </p:sp>
      <p:sp>
        <p:nvSpPr>
          <p:cNvPr id="12" name="Google Shape;12;p2"/>
          <p:cNvSpPr txBox="1"/>
          <p:nvPr>
            <p:ph idx="1" type="subTitle"/>
          </p:nvPr>
        </p:nvSpPr>
        <p:spPr>
          <a:xfrm>
            <a:off x="3174750" y="3190550"/>
            <a:ext cx="2794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3" name="Google Shape;13;p2"/>
          <p:cNvGrpSpPr/>
          <p:nvPr/>
        </p:nvGrpSpPr>
        <p:grpSpPr>
          <a:xfrm rot="3181939">
            <a:off x="7836774" y="3816843"/>
            <a:ext cx="821525" cy="1396244"/>
            <a:chOff x="7457711" y="2910223"/>
            <a:chExt cx="787685" cy="1338550"/>
          </a:xfrm>
        </p:grpSpPr>
        <p:sp>
          <p:nvSpPr>
            <p:cNvPr id="14" name="Google Shape;14;p2"/>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219657" y="152608"/>
            <a:ext cx="1854709" cy="1798480"/>
            <a:chOff x="898615" y="160398"/>
            <a:chExt cx="1778245" cy="1724169"/>
          </a:xfrm>
        </p:grpSpPr>
        <p:sp>
          <p:nvSpPr>
            <p:cNvPr id="21" name="Google Shape;21;p2"/>
            <p:cNvSpPr/>
            <p:nvPr/>
          </p:nvSpPr>
          <p:spPr>
            <a:xfrm>
              <a:off x="898615" y="1384094"/>
              <a:ext cx="170823" cy="129870"/>
            </a:xfrm>
            <a:custGeom>
              <a:rect b="b" l="l" r="r" t="t"/>
              <a:pathLst>
                <a:path extrusionOk="0" h="5077" w="6678">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087191" y="1724666"/>
              <a:ext cx="193436" cy="159901"/>
            </a:xfrm>
            <a:custGeom>
              <a:rect b="b" l="l" r="r" t="t"/>
              <a:pathLst>
                <a:path extrusionOk="0" h="6251" w="7562">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00769" y="510384"/>
              <a:ext cx="163200" cy="137339"/>
            </a:xfrm>
            <a:custGeom>
              <a:rect b="b" l="l" r="r" t="t"/>
              <a:pathLst>
                <a:path extrusionOk="0" h="5369" w="638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053271" y="196620"/>
              <a:ext cx="93034" cy="78326"/>
            </a:xfrm>
            <a:custGeom>
              <a:rect b="b" l="l" r="r" t="t"/>
              <a:pathLst>
                <a:path extrusionOk="0" h="3062" w="3637">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428785" y="160398"/>
              <a:ext cx="248075" cy="181720"/>
            </a:xfrm>
            <a:custGeom>
              <a:rect b="b" l="l" r="r" t="t"/>
              <a:pathLst>
                <a:path extrusionOk="0" h="7104" w="9698">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961261" y="746897"/>
              <a:ext cx="248100" cy="181746"/>
            </a:xfrm>
            <a:custGeom>
              <a:rect b="b" l="l" r="r" t="t"/>
              <a:pathLst>
                <a:path extrusionOk="0" h="7105" w="9699">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86" name="Shape 86"/>
        <p:cNvGrpSpPr/>
        <p:nvPr/>
      </p:nvGrpSpPr>
      <p:grpSpPr>
        <a:xfrm>
          <a:off x="0" y="0"/>
          <a:ext cx="0" cy="0"/>
          <a:chOff x="0" y="0"/>
          <a:chExt cx="0" cy="0"/>
        </a:xfrm>
      </p:grpSpPr>
      <p:sp>
        <p:nvSpPr>
          <p:cNvPr id="87" name="Google Shape;87;p11"/>
          <p:cNvSpPr/>
          <p:nvPr/>
        </p:nvSpPr>
        <p:spPr>
          <a:xfrm>
            <a:off x="-40687" y="854150"/>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9" name="Google Shape;89;p11"/>
          <p:cNvSpPr txBox="1"/>
          <p:nvPr>
            <p:ph idx="1" type="body"/>
          </p:nvPr>
        </p:nvSpPr>
        <p:spPr>
          <a:xfrm>
            <a:off x="311700" y="3069625"/>
            <a:ext cx="8520600" cy="765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
  <p:cSld name="TITLE_AND_BODY_1_1">
    <p:bg>
      <p:bgPr>
        <a:solidFill>
          <a:schemeClr val="dk2"/>
        </a:solidFill>
      </p:bgPr>
    </p:bg>
    <p:spTree>
      <p:nvGrpSpPr>
        <p:cNvPr id="91" name="Shape 91"/>
        <p:cNvGrpSpPr/>
        <p:nvPr/>
      </p:nvGrpSpPr>
      <p:grpSpPr>
        <a:xfrm>
          <a:off x="0" y="0"/>
          <a:ext cx="0" cy="0"/>
          <a:chOff x="0" y="0"/>
          <a:chExt cx="0" cy="0"/>
        </a:xfrm>
      </p:grpSpPr>
      <p:sp>
        <p:nvSpPr>
          <p:cNvPr id="92" name="Google Shape;92;p13"/>
          <p:cNvSpPr/>
          <p:nvPr/>
        </p:nvSpPr>
        <p:spPr>
          <a:xfrm>
            <a:off x="4" y="569307"/>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ph idx="1" type="body"/>
          </p:nvPr>
        </p:nvSpPr>
        <p:spPr>
          <a:xfrm>
            <a:off x="970800" y="1211525"/>
            <a:ext cx="7202400" cy="3228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Google Shape;94;p13"/>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bg>
      <p:bgPr>
        <a:solidFill>
          <a:schemeClr val="dk2"/>
        </a:solidFill>
      </p:bgPr>
    </p:bg>
    <p:spTree>
      <p:nvGrpSpPr>
        <p:cNvPr id="95" name="Shape 95"/>
        <p:cNvGrpSpPr/>
        <p:nvPr/>
      </p:nvGrpSpPr>
      <p:grpSpPr>
        <a:xfrm>
          <a:off x="0" y="0"/>
          <a:ext cx="0" cy="0"/>
          <a:chOff x="0" y="0"/>
          <a:chExt cx="0" cy="0"/>
        </a:xfrm>
      </p:grpSpPr>
      <p:sp>
        <p:nvSpPr>
          <p:cNvPr id="96" name="Google Shape;96;p14"/>
          <p:cNvSpPr/>
          <p:nvPr/>
        </p:nvSpPr>
        <p:spPr>
          <a:xfrm>
            <a:off x="3852800" y="-655988"/>
            <a:ext cx="2888332" cy="6802520"/>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4"/>
          <p:cNvGrpSpPr/>
          <p:nvPr/>
        </p:nvGrpSpPr>
        <p:grpSpPr>
          <a:xfrm>
            <a:off x="3985825" y="-749101"/>
            <a:ext cx="5231275" cy="6802520"/>
            <a:chOff x="3985825" y="-749101"/>
            <a:chExt cx="5231275" cy="6802520"/>
          </a:xfrm>
        </p:grpSpPr>
        <p:sp>
          <p:nvSpPr>
            <p:cNvPr id="98" name="Google Shape;98;p14"/>
            <p:cNvSpPr/>
            <p:nvPr/>
          </p:nvSpPr>
          <p:spPr>
            <a:xfrm>
              <a:off x="3985825" y="-749101"/>
              <a:ext cx="2888332" cy="6802520"/>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5756300" y="-71225"/>
              <a:ext cx="3460800" cy="5280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4"/>
          <p:cNvSpPr txBox="1"/>
          <p:nvPr>
            <p:ph type="title"/>
          </p:nvPr>
        </p:nvSpPr>
        <p:spPr>
          <a:xfrm>
            <a:off x="5584700" y="476875"/>
            <a:ext cx="3342300" cy="479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
        <p:nvSpPr>
          <p:cNvPr id="101" name="Google Shape;101;p14"/>
          <p:cNvSpPr txBox="1"/>
          <p:nvPr>
            <p:ph idx="1" type="subTitle"/>
          </p:nvPr>
        </p:nvSpPr>
        <p:spPr>
          <a:xfrm>
            <a:off x="5584700" y="809175"/>
            <a:ext cx="2737200" cy="4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2" name="Google Shape;102;p14"/>
          <p:cNvSpPr txBox="1"/>
          <p:nvPr>
            <p:ph idx="2" type="title"/>
          </p:nvPr>
        </p:nvSpPr>
        <p:spPr>
          <a:xfrm>
            <a:off x="641275" y="381075"/>
            <a:ext cx="2426700" cy="103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4"/>
          <p:cNvSpPr txBox="1"/>
          <p:nvPr>
            <p:ph idx="3" type="title"/>
          </p:nvPr>
        </p:nvSpPr>
        <p:spPr>
          <a:xfrm>
            <a:off x="5584700" y="1332518"/>
            <a:ext cx="3342300" cy="479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
        <p:nvSpPr>
          <p:cNvPr id="104" name="Google Shape;104;p14"/>
          <p:cNvSpPr txBox="1"/>
          <p:nvPr>
            <p:ph idx="4" type="subTitle"/>
          </p:nvPr>
        </p:nvSpPr>
        <p:spPr>
          <a:xfrm>
            <a:off x="5584700" y="1664818"/>
            <a:ext cx="2737200" cy="4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5" name="Google Shape;105;p14"/>
          <p:cNvSpPr txBox="1"/>
          <p:nvPr>
            <p:ph idx="5" type="title"/>
          </p:nvPr>
        </p:nvSpPr>
        <p:spPr>
          <a:xfrm>
            <a:off x="5584700" y="2173412"/>
            <a:ext cx="3342300" cy="479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
        <p:nvSpPr>
          <p:cNvPr id="106" name="Google Shape;106;p14"/>
          <p:cNvSpPr txBox="1"/>
          <p:nvPr>
            <p:ph idx="6" type="subTitle"/>
          </p:nvPr>
        </p:nvSpPr>
        <p:spPr>
          <a:xfrm>
            <a:off x="5584700" y="2505712"/>
            <a:ext cx="2737200" cy="4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7" name="Google Shape;107;p14"/>
          <p:cNvSpPr txBox="1"/>
          <p:nvPr>
            <p:ph idx="7" type="title"/>
          </p:nvPr>
        </p:nvSpPr>
        <p:spPr>
          <a:xfrm>
            <a:off x="5584700" y="3014307"/>
            <a:ext cx="3342300" cy="479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
        <p:nvSpPr>
          <p:cNvPr id="108" name="Google Shape;108;p14"/>
          <p:cNvSpPr txBox="1"/>
          <p:nvPr>
            <p:ph idx="8" type="subTitle"/>
          </p:nvPr>
        </p:nvSpPr>
        <p:spPr>
          <a:xfrm>
            <a:off x="5584700" y="3346607"/>
            <a:ext cx="2737200" cy="4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9" name="Google Shape;109;p14"/>
          <p:cNvSpPr txBox="1"/>
          <p:nvPr>
            <p:ph idx="9" type="title"/>
          </p:nvPr>
        </p:nvSpPr>
        <p:spPr>
          <a:xfrm>
            <a:off x="5584700" y="3855201"/>
            <a:ext cx="3342300" cy="479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
        <p:nvSpPr>
          <p:cNvPr id="110" name="Google Shape;110;p14"/>
          <p:cNvSpPr txBox="1"/>
          <p:nvPr>
            <p:ph idx="13" type="subTitle"/>
          </p:nvPr>
        </p:nvSpPr>
        <p:spPr>
          <a:xfrm>
            <a:off x="5584700" y="4187501"/>
            <a:ext cx="2737200" cy="4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SECTION_HEADER_1">
    <p:bg>
      <p:bgPr>
        <a:solidFill>
          <a:schemeClr val="lt1"/>
        </a:solidFill>
      </p:bgPr>
    </p:bg>
    <p:spTree>
      <p:nvGrpSpPr>
        <p:cNvPr id="111" name="Shape 111"/>
        <p:cNvGrpSpPr/>
        <p:nvPr/>
      </p:nvGrpSpPr>
      <p:grpSpPr>
        <a:xfrm>
          <a:off x="0" y="0"/>
          <a:ext cx="0" cy="0"/>
          <a:chOff x="0" y="0"/>
          <a:chExt cx="0" cy="0"/>
        </a:xfrm>
      </p:grpSpPr>
      <p:sp>
        <p:nvSpPr>
          <p:cNvPr id="112" name="Google Shape;112;p15"/>
          <p:cNvSpPr/>
          <p:nvPr/>
        </p:nvSpPr>
        <p:spPr>
          <a:xfrm rot="5400000">
            <a:off x="2207428" y="-3910082"/>
            <a:ext cx="4909890" cy="10070905"/>
          </a:xfrm>
          <a:custGeom>
            <a:rect b="b" l="l" r="r" t="t"/>
            <a:pathLst>
              <a:path extrusionOk="0" h="62346" w="37149">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15"/>
          <p:cNvGrpSpPr/>
          <p:nvPr/>
        </p:nvGrpSpPr>
        <p:grpSpPr>
          <a:xfrm>
            <a:off x="-373079" y="-1437575"/>
            <a:ext cx="10070905" cy="4909890"/>
            <a:chOff x="-373079" y="-1437575"/>
            <a:chExt cx="10070905" cy="4909890"/>
          </a:xfrm>
        </p:grpSpPr>
        <p:sp>
          <p:nvSpPr>
            <p:cNvPr id="114" name="Google Shape;114;p15"/>
            <p:cNvSpPr/>
            <p:nvPr/>
          </p:nvSpPr>
          <p:spPr>
            <a:xfrm rot="5400000">
              <a:off x="2207428" y="-4018082"/>
              <a:ext cx="4909890" cy="10070905"/>
            </a:xfrm>
            <a:custGeom>
              <a:rect b="b" l="l" r="r" t="t"/>
              <a:pathLst>
                <a:path extrusionOk="0" h="62346" w="37149">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67500" y="-86900"/>
              <a:ext cx="9211500" cy="81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rot="3181939">
            <a:off x="-123326" y="2675293"/>
            <a:ext cx="821525" cy="1396244"/>
            <a:chOff x="7457711" y="2910223"/>
            <a:chExt cx="787685" cy="1338550"/>
          </a:xfrm>
        </p:grpSpPr>
        <p:sp>
          <p:nvSpPr>
            <p:cNvPr id="117" name="Google Shape;117;p15"/>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5"/>
          <p:cNvGrpSpPr/>
          <p:nvPr/>
        </p:nvGrpSpPr>
        <p:grpSpPr>
          <a:xfrm rot="5400000">
            <a:off x="7145157" y="28108"/>
            <a:ext cx="1854709" cy="1798480"/>
            <a:chOff x="898615" y="160398"/>
            <a:chExt cx="1778245" cy="1724169"/>
          </a:xfrm>
        </p:grpSpPr>
        <p:sp>
          <p:nvSpPr>
            <p:cNvPr id="124" name="Google Shape;124;p15"/>
            <p:cNvSpPr/>
            <p:nvPr/>
          </p:nvSpPr>
          <p:spPr>
            <a:xfrm>
              <a:off x="898615" y="1384094"/>
              <a:ext cx="170823" cy="129870"/>
            </a:xfrm>
            <a:custGeom>
              <a:rect b="b" l="l" r="r" t="t"/>
              <a:pathLst>
                <a:path extrusionOk="0" h="5077" w="6678">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1087191" y="1724666"/>
              <a:ext cx="193436" cy="159901"/>
            </a:xfrm>
            <a:custGeom>
              <a:rect b="b" l="l" r="r" t="t"/>
              <a:pathLst>
                <a:path extrusionOk="0" h="6251" w="7562">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1500769" y="510384"/>
              <a:ext cx="163200" cy="137339"/>
            </a:xfrm>
            <a:custGeom>
              <a:rect b="b" l="l" r="r" t="t"/>
              <a:pathLst>
                <a:path extrusionOk="0" h="5369" w="638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2053271" y="196620"/>
              <a:ext cx="93034" cy="78326"/>
            </a:xfrm>
            <a:custGeom>
              <a:rect b="b" l="l" r="r" t="t"/>
              <a:pathLst>
                <a:path extrusionOk="0" h="3062" w="3637">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2428785" y="160398"/>
              <a:ext cx="248075" cy="181720"/>
            </a:xfrm>
            <a:custGeom>
              <a:rect b="b" l="l" r="r" t="t"/>
              <a:pathLst>
                <a:path extrusionOk="0" h="7104" w="9698">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961261" y="746897"/>
              <a:ext cx="248100" cy="181746"/>
            </a:xfrm>
            <a:custGeom>
              <a:rect b="b" l="l" r="r" t="t"/>
              <a:pathLst>
                <a:path extrusionOk="0" h="7105" w="9699">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5"/>
          <p:cNvSpPr txBox="1"/>
          <p:nvPr>
            <p:ph type="title"/>
          </p:nvPr>
        </p:nvSpPr>
        <p:spPr>
          <a:xfrm>
            <a:off x="1270050" y="862425"/>
            <a:ext cx="6603900" cy="95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31" name="Google Shape;131;p15"/>
          <p:cNvSpPr txBox="1"/>
          <p:nvPr>
            <p:ph idx="1" type="subTitle"/>
          </p:nvPr>
        </p:nvSpPr>
        <p:spPr>
          <a:xfrm>
            <a:off x="2294100" y="1922200"/>
            <a:ext cx="4555800" cy="7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HEADER_1_1">
    <p:bg>
      <p:bgPr>
        <a:solidFill>
          <a:schemeClr val="dk2"/>
        </a:solidFill>
      </p:bgPr>
    </p:bg>
    <p:spTree>
      <p:nvGrpSpPr>
        <p:cNvPr id="132" name="Shape 132"/>
        <p:cNvGrpSpPr/>
        <p:nvPr/>
      </p:nvGrpSpPr>
      <p:grpSpPr>
        <a:xfrm>
          <a:off x="0" y="0"/>
          <a:ext cx="0" cy="0"/>
          <a:chOff x="0" y="0"/>
          <a:chExt cx="0" cy="0"/>
        </a:xfrm>
      </p:grpSpPr>
      <p:sp>
        <p:nvSpPr>
          <p:cNvPr id="133" name="Google Shape;133;p16"/>
          <p:cNvSpPr/>
          <p:nvPr/>
        </p:nvSpPr>
        <p:spPr>
          <a:xfrm>
            <a:off x="-61100" y="420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rot="10800000">
            <a:off x="-40683" y="-499488"/>
            <a:ext cx="9225360"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txBox="1"/>
          <p:nvPr>
            <p:ph type="title"/>
          </p:nvPr>
        </p:nvSpPr>
        <p:spPr>
          <a:xfrm>
            <a:off x="2982300" y="2998125"/>
            <a:ext cx="3179400" cy="60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6" name="Google Shape;136;p16"/>
          <p:cNvSpPr txBox="1"/>
          <p:nvPr>
            <p:ph idx="1" type="subTitle"/>
          </p:nvPr>
        </p:nvSpPr>
        <p:spPr>
          <a:xfrm>
            <a:off x="1979100" y="1542675"/>
            <a:ext cx="5185800" cy="170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TITLE_ONLY_1">
    <p:bg>
      <p:bgPr>
        <a:solidFill>
          <a:schemeClr val="dk2"/>
        </a:solidFill>
      </p:bgPr>
    </p:bg>
    <p:spTree>
      <p:nvGrpSpPr>
        <p:cNvPr id="137" name="Shape 137"/>
        <p:cNvGrpSpPr/>
        <p:nvPr/>
      </p:nvGrpSpPr>
      <p:grpSpPr>
        <a:xfrm>
          <a:off x="0" y="0"/>
          <a:ext cx="0" cy="0"/>
          <a:chOff x="0" y="0"/>
          <a:chExt cx="0" cy="0"/>
        </a:xfrm>
      </p:grpSpPr>
      <p:sp>
        <p:nvSpPr>
          <p:cNvPr id="138" name="Google Shape;138;p17"/>
          <p:cNvSpPr/>
          <p:nvPr/>
        </p:nvSpPr>
        <p:spPr>
          <a:xfrm>
            <a:off x="-61100" y="420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0" name="Google Shape;140;p17"/>
          <p:cNvSpPr txBox="1"/>
          <p:nvPr>
            <p:ph idx="2" type="title"/>
          </p:nvPr>
        </p:nvSpPr>
        <p:spPr>
          <a:xfrm>
            <a:off x="1217550" y="2470366"/>
            <a:ext cx="26016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1" name="Google Shape;141;p17"/>
          <p:cNvSpPr txBox="1"/>
          <p:nvPr>
            <p:ph idx="1" type="subTitle"/>
          </p:nvPr>
        </p:nvSpPr>
        <p:spPr>
          <a:xfrm>
            <a:off x="1217550" y="2933566"/>
            <a:ext cx="2601600" cy="9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2" name="Google Shape;142;p17"/>
          <p:cNvSpPr txBox="1"/>
          <p:nvPr>
            <p:ph idx="3" type="title"/>
          </p:nvPr>
        </p:nvSpPr>
        <p:spPr>
          <a:xfrm>
            <a:off x="5324850" y="2470366"/>
            <a:ext cx="26016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3" name="Google Shape;143;p17"/>
          <p:cNvSpPr txBox="1"/>
          <p:nvPr>
            <p:ph idx="4" type="subTitle"/>
          </p:nvPr>
        </p:nvSpPr>
        <p:spPr>
          <a:xfrm>
            <a:off x="5324850" y="2933566"/>
            <a:ext cx="2601600" cy="9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bg>
      <p:bgPr>
        <a:solidFill>
          <a:schemeClr val="dk2"/>
        </a:solidFill>
      </p:bgPr>
    </p:bg>
    <p:spTree>
      <p:nvGrpSpPr>
        <p:cNvPr id="144" name="Shape 144"/>
        <p:cNvGrpSpPr/>
        <p:nvPr/>
      </p:nvGrpSpPr>
      <p:grpSpPr>
        <a:xfrm>
          <a:off x="0" y="0"/>
          <a:ext cx="0" cy="0"/>
          <a:chOff x="0" y="0"/>
          <a:chExt cx="0" cy="0"/>
        </a:xfrm>
      </p:grpSpPr>
      <p:sp>
        <p:nvSpPr>
          <p:cNvPr id="145" name="Google Shape;145;p18"/>
          <p:cNvSpPr/>
          <p:nvPr/>
        </p:nvSpPr>
        <p:spPr>
          <a:xfrm rot="10647837">
            <a:off x="-1833553" y="-474647"/>
            <a:ext cx="9324202" cy="1661336"/>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rot="-255246">
            <a:off x="1824144" y="3860531"/>
            <a:ext cx="9324291" cy="1661284"/>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8" name="Google Shape;148;p18"/>
          <p:cNvSpPr txBox="1"/>
          <p:nvPr>
            <p:ph idx="2" type="title"/>
          </p:nvPr>
        </p:nvSpPr>
        <p:spPr>
          <a:xfrm>
            <a:off x="881225" y="292757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9" name="Google Shape;149;p18"/>
          <p:cNvSpPr txBox="1"/>
          <p:nvPr>
            <p:ph idx="1" type="subTitle"/>
          </p:nvPr>
        </p:nvSpPr>
        <p:spPr>
          <a:xfrm>
            <a:off x="881225" y="3390775"/>
            <a:ext cx="2233500" cy="9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 name="Google Shape;150;p18"/>
          <p:cNvSpPr txBox="1"/>
          <p:nvPr>
            <p:ph idx="3" type="title"/>
          </p:nvPr>
        </p:nvSpPr>
        <p:spPr>
          <a:xfrm>
            <a:off x="3455250" y="292757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1" name="Google Shape;151;p18"/>
          <p:cNvSpPr txBox="1"/>
          <p:nvPr>
            <p:ph idx="4" type="subTitle"/>
          </p:nvPr>
        </p:nvSpPr>
        <p:spPr>
          <a:xfrm>
            <a:off x="3455250" y="3390775"/>
            <a:ext cx="2233500" cy="9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2" name="Google Shape;152;p18"/>
          <p:cNvSpPr txBox="1"/>
          <p:nvPr>
            <p:ph idx="5" type="title"/>
          </p:nvPr>
        </p:nvSpPr>
        <p:spPr>
          <a:xfrm>
            <a:off x="6029275" y="292757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3" name="Google Shape;153;p18"/>
          <p:cNvSpPr txBox="1"/>
          <p:nvPr>
            <p:ph idx="6" type="subTitle"/>
          </p:nvPr>
        </p:nvSpPr>
        <p:spPr>
          <a:xfrm>
            <a:off x="6029275" y="3390775"/>
            <a:ext cx="2233500" cy="9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_1">
    <p:bg>
      <p:bgPr>
        <a:solidFill>
          <a:schemeClr val="dk2"/>
        </a:solidFill>
      </p:bgPr>
    </p:bg>
    <p:spTree>
      <p:nvGrpSpPr>
        <p:cNvPr id="154" name="Shape 154"/>
        <p:cNvGrpSpPr/>
        <p:nvPr/>
      </p:nvGrpSpPr>
      <p:grpSpPr>
        <a:xfrm>
          <a:off x="0" y="0"/>
          <a:ext cx="0" cy="0"/>
          <a:chOff x="0" y="0"/>
          <a:chExt cx="0" cy="0"/>
        </a:xfrm>
      </p:grpSpPr>
      <p:sp>
        <p:nvSpPr>
          <p:cNvPr id="155" name="Google Shape;155;p19"/>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6" name="Google Shape;156;p19"/>
          <p:cNvSpPr txBox="1"/>
          <p:nvPr>
            <p:ph idx="2" type="title"/>
          </p:nvPr>
        </p:nvSpPr>
        <p:spPr>
          <a:xfrm>
            <a:off x="723828" y="1950000"/>
            <a:ext cx="16701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7" name="Google Shape;157;p19"/>
          <p:cNvSpPr txBox="1"/>
          <p:nvPr>
            <p:ph idx="1" type="subTitle"/>
          </p:nvPr>
        </p:nvSpPr>
        <p:spPr>
          <a:xfrm>
            <a:off x="723828" y="2961173"/>
            <a:ext cx="16701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8" name="Google Shape;158;p19"/>
          <p:cNvSpPr txBox="1"/>
          <p:nvPr>
            <p:ph idx="3" type="title"/>
          </p:nvPr>
        </p:nvSpPr>
        <p:spPr>
          <a:xfrm>
            <a:off x="2732582" y="1950000"/>
            <a:ext cx="16701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9" name="Google Shape;159;p19"/>
          <p:cNvSpPr txBox="1"/>
          <p:nvPr>
            <p:ph idx="4" type="subTitle"/>
          </p:nvPr>
        </p:nvSpPr>
        <p:spPr>
          <a:xfrm>
            <a:off x="2732582" y="2961173"/>
            <a:ext cx="16701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0" name="Google Shape;160;p19"/>
          <p:cNvSpPr txBox="1"/>
          <p:nvPr>
            <p:ph idx="5" type="title"/>
          </p:nvPr>
        </p:nvSpPr>
        <p:spPr>
          <a:xfrm>
            <a:off x="4741327" y="1950000"/>
            <a:ext cx="16701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1" name="Google Shape;161;p19"/>
          <p:cNvSpPr txBox="1"/>
          <p:nvPr>
            <p:ph idx="6" type="subTitle"/>
          </p:nvPr>
        </p:nvSpPr>
        <p:spPr>
          <a:xfrm>
            <a:off x="4741327" y="2961173"/>
            <a:ext cx="16701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2" name="Google Shape;162;p19"/>
          <p:cNvSpPr txBox="1"/>
          <p:nvPr>
            <p:ph idx="7" type="title"/>
          </p:nvPr>
        </p:nvSpPr>
        <p:spPr>
          <a:xfrm>
            <a:off x="6750072" y="1950000"/>
            <a:ext cx="16701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3" name="Google Shape;163;p19"/>
          <p:cNvSpPr txBox="1"/>
          <p:nvPr>
            <p:ph idx="8" type="subTitle"/>
          </p:nvPr>
        </p:nvSpPr>
        <p:spPr>
          <a:xfrm>
            <a:off x="6750072" y="2961173"/>
            <a:ext cx="16701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4" name="Google Shape;164;p19"/>
          <p:cNvSpPr/>
          <p:nvPr/>
        </p:nvSpPr>
        <p:spPr>
          <a:xfrm>
            <a:off x="-90112" y="3936663"/>
            <a:ext cx="9324171"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90050" y="4010913"/>
            <a:ext cx="9324171"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1">
  <p:cSld name="SECTION_HEADER_1_2">
    <p:bg>
      <p:bgPr>
        <a:solidFill>
          <a:schemeClr val="dk2"/>
        </a:solidFill>
      </p:bgPr>
    </p:bg>
    <p:spTree>
      <p:nvGrpSpPr>
        <p:cNvPr id="166" name="Shape 166"/>
        <p:cNvGrpSpPr/>
        <p:nvPr/>
      </p:nvGrpSpPr>
      <p:grpSpPr>
        <a:xfrm>
          <a:off x="0" y="0"/>
          <a:ext cx="0" cy="0"/>
          <a:chOff x="0" y="0"/>
          <a:chExt cx="0" cy="0"/>
        </a:xfrm>
      </p:grpSpPr>
      <p:sp>
        <p:nvSpPr>
          <p:cNvPr id="167" name="Google Shape;167;p20"/>
          <p:cNvSpPr/>
          <p:nvPr/>
        </p:nvSpPr>
        <p:spPr>
          <a:xfrm rot="10800000">
            <a:off x="-81350" y="-2294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txBox="1"/>
          <p:nvPr>
            <p:ph type="title"/>
          </p:nvPr>
        </p:nvSpPr>
        <p:spPr>
          <a:xfrm>
            <a:off x="918825" y="1413698"/>
            <a:ext cx="4169100" cy="15600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69" name="Google Shape;169;p20"/>
          <p:cNvSpPr txBox="1"/>
          <p:nvPr>
            <p:ph idx="1" type="subTitle"/>
          </p:nvPr>
        </p:nvSpPr>
        <p:spPr>
          <a:xfrm>
            <a:off x="918825" y="3256696"/>
            <a:ext cx="416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grpSp>
        <p:nvGrpSpPr>
          <p:cNvPr id="170" name="Google Shape;170;p20"/>
          <p:cNvGrpSpPr/>
          <p:nvPr/>
        </p:nvGrpSpPr>
        <p:grpSpPr>
          <a:xfrm flipH="1">
            <a:off x="289503" y="384409"/>
            <a:ext cx="965229" cy="1640393"/>
            <a:chOff x="7457711" y="2910223"/>
            <a:chExt cx="787685" cy="1338550"/>
          </a:xfrm>
        </p:grpSpPr>
        <p:sp>
          <p:nvSpPr>
            <p:cNvPr id="171" name="Google Shape;171;p20"/>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27" name="Shape 27"/>
        <p:cNvGrpSpPr/>
        <p:nvPr/>
      </p:nvGrpSpPr>
      <p:grpSpPr>
        <a:xfrm>
          <a:off x="0" y="0"/>
          <a:ext cx="0" cy="0"/>
          <a:chOff x="0" y="0"/>
          <a:chExt cx="0" cy="0"/>
        </a:xfrm>
      </p:grpSpPr>
      <p:sp>
        <p:nvSpPr>
          <p:cNvPr id="28" name="Google Shape;28;p3"/>
          <p:cNvSpPr txBox="1"/>
          <p:nvPr>
            <p:ph type="title"/>
          </p:nvPr>
        </p:nvSpPr>
        <p:spPr>
          <a:xfrm>
            <a:off x="2470200" y="2901300"/>
            <a:ext cx="42036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p:nvPr>
            <p:ph idx="1" type="subTitle"/>
          </p:nvPr>
        </p:nvSpPr>
        <p:spPr>
          <a:xfrm>
            <a:off x="2782800" y="3622225"/>
            <a:ext cx="35784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200"/>
              <a:buNone/>
              <a:defRPr sz="22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30" name="Google Shape;30;p3"/>
          <p:cNvSpPr/>
          <p:nvPr/>
        </p:nvSpPr>
        <p:spPr>
          <a:xfrm>
            <a:off x="-90100" y="3778438"/>
            <a:ext cx="9324171"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90037" y="3852688"/>
            <a:ext cx="9324171"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10800000">
            <a:off x="-90095" y="-395505"/>
            <a:ext cx="9324171"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3"/>
          <p:cNvGrpSpPr/>
          <p:nvPr/>
        </p:nvGrpSpPr>
        <p:grpSpPr>
          <a:xfrm rot="-9560041">
            <a:off x="654343" y="162933"/>
            <a:ext cx="821567" cy="1396252"/>
            <a:chOff x="7457711" y="2910223"/>
            <a:chExt cx="787685" cy="1338550"/>
          </a:xfrm>
        </p:grpSpPr>
        <p:sp>
          <p:nvSpPr>
            <p:cNvPr id="34" name="Google Shape;34;p3"/>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bg>
      <p:bgPr>
        <a:solidFill>
          <a:schemeClr val="dk2"/>
        </a:solidFill>
      </p:bgPr>
    </p:bg>
    <p:spTree>
      <p:nvGrpSpPr>
        <p:cNvPr id="177" name="Shape 177"/>
        <p:cNvGrpSpPr/>
        <p:nvPr/>
      </p:nvGrpSpPr>
      <p:grpSpPr>
        <a:xfrm>
          <a:off x="0" y="0"/>
          <a:ext cx="0" cy="0"/>
          <a:chOff x="0" y="0"/>
          <a:chExt cx="0" cy="0"/>
        </a:xfrm>
      </p:grpSpPr>
      <p:sp>
        <p:nvSpPr>
          <p:cNvPr id="178" name="Google Shape;178;p21"/>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79" name="Google Shape;179;p21"/>
          <p:cNvSpPr/>
          <p:nvPr/>
        </p:nvSpPr>
        <p:spPr>
          <a:xfrm>
            <a:off x="-40675" y="771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bg>
      <p:bgPr>
        <a:solidFill>
          <a:schemeClr val="dk2"/>
        </a:solidFill>
      </p:bgPr>
    </p:bg>
    <p:spTree>
      <p:nvGrpSpPr>
        <p:cNvPr id="180" name="Shape 180"/>
        <p:cNvGrpSpPr/>
        <p:nvPr/>
      </p:nvGrpSpPr>
      <p:grpSpPr>
        <a:xfrm>
          <a:off x="0" y="0"/>
          <a:ext cx="0" cy="0"/>
          <a:chOff x="0" y="0"/>
          <a:chExt cx="0" cy="0"/>
        </a:xfrm>
      </p:grpSpPr>
      <p:sp>
        <p:nvSpPr>
          <p:cNvPr id="181" name="Google Shape;181;p22"/>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2" name="Google Shape;182;p22"/>
          <p:cNvSpPr/>
          <p:nvPr/>
        </p:nvSpPr>
        <p:spPr>
          <a:xfrm>
            <a:off x="-40675" y="202182"/>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49871" y="3547244"/>
            <a:ext cx="9225360"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BIG_NUMBER_1">
    <p:bg>
      <p:bgPr>
        <a:solidFill>
          <a:schemeClr val="dk2"/>
        </a:solidFill>
      </p:bgPr>
    </p:bg>
    <p:spTree>
      <p:nvGrpSpPr>
        <p:cNvPr id="184" name="Shape 184"/>
        <p:cNvGrpSpPr/>
        <p:nvPr/>
      </p:nvGrpSpPr>
      <p:grpSpPr>
        <a:xfrm>
          <a:off x="0" y="0"/>
          <a:ext cx="0" cy="0"/>
          <a:chOff x="0" y="0"/>
          <a:chExt cx="0" cy="0"/>
        </a:xfrm>
      </p:grpSpPr>
      <p:sp>
        <p:nvSpPr>
          <p:cNvPr id="185" name="Google Shape;185;p23"/>
          <p:cNvSpPr/>
          <p:nvPr/>
        </p:nvSpPr>
        <p:spPr>
          <a:xfrm flipH="1">
            <a:off x="-40675" y="439632"/>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txBox="1"/>
          <p:nvPr>
            <p:ph hasCustomPrompt="1" type="title"/>
          </p:nvPr>
        </p:nvSpPr>
        <p:spPr>
          <a:xfrm>
            <a:off x="916950" y="637538"/>
            <a:ext cx="2233500" cy="782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7" name="Google Shape;187;p23"/>
          <p:cNvSpPr txBox="1"/>
          <p:nvPr>
            <p:ph idx="1" type="subTitle"/>
          </p:nvPr>
        </p:nvSpPr>
        <p:spPr>
          <a:xfrm>
            <a:off x="916950" y="1332713"/>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23"/>
          <p:cNvSpPr txBox="1"/>
          <p:nvPr>
            <p:ph hasCustomPrompt="1" idx="2" type="title"/>
          </p:nvPr>
        </p:nvSpPr>
        <p:spPr>
          <a:xfrm>
            <a:off x="3455250" y="1927013"/>
            <a:ext cx="2233500" cy="782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3"/>
          <p:cNvSpPr txBox="1"/>
          <p:nvPr>
            <p:ph idx="3" type="subTitle"/>
          </p:nvPr>
        </p:nvSpPr>
        <p:spPr>
          <a:xfrm>
            <a:off x="3455250" y="2622188"/>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23"/>
          <p:cNvSpPr txBox="1"/>
          <p:nvPr>
            <p:ph hasCustomPrompt="1" idx="4" type="title"/>
          </p:nvPr>
        </p:nvSpPr>
        <p:spPr>
          <a:xfrm>
            <a:off x="5993550" y="3216488"/>
            <a:ext cx="2233500" cy="782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3"/>
          <p:cNvSpPr txBox="1"/>
          <p:nvPr>
            <p:ph idx="5" type="subTitle"/>
          </p:nvPr>
        </p:nvSpPr>
        <p:spPr>
          <a:xfrm>
            <a:off x="5993550" y="3911663"/>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 name="Google Shape;192;p23"/>
          <p:cNvSpPr/>
          <p:nvPr/>
        </p:nvSpPr>
        <p:spPr>
          <a:xfrm flipH="1">
            <a:off x="-419185" y="2385949"/>
            <a:ext cx="7292485" cy="3864574"/>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1">
    <p:bg>
      <p:bgPr>
        <a:solidFill>
          <a:schemeClr val="dk2"/>
        </a:solidFill>
      </p:bgPr>
    </p:bg>
    <p:spTree>
      <p:nvGrpSpPr>
        <p:cNvPr id="193" name="Shape 193"/>
        <p:cNvGrpSpPr/>
        <p:nvPr/>
      </p:nvGrpSpPr>
      <p:grpSpPr>
        <a:xfrm>
          <a:off x="0" y="0"/>
          <a:ext cx="0" cy="0"/>
          <a:chOff x="0" y="0"/>
          <a:chExt cx="0" cy="0"/>
        </a:xfrm>
      </p:grpSpPr>
      <p:sp>
        <p:nvSpPr>
          <p:cNvPr id="194" name="Google Shape;194;p24"/>
          <p:cNvSpPr/>
          <p:nvPr/>
        </p:nvSpPr>
        <p:spPr>
          <a:xfrm>
            <a:off x="-40675" y="771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96" name="Google Shape;196;p24"/>
          <p:cNvSpPr txBox="1"/>
          <p:nvPr>
            <p:ph idx="2" type="title"/>
          </p:nvPr>
        </p:nvSpPr>
        <p:spPr>
          <a:xfrm>
            <a:off x="881225" y="169752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7" name="Google Shape;197;p24"/>
          <p:cNvSpPr txBox="1"/>
          <p:nvPr>
            <p:ph idx="1" type="subTitle"/>
          </p:nvPr>
        </p:nvSpPr>
        <p:spPr>
          <a:xfrm>
            <a:off x="881225" y="2313125"/>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8" name="Google Shape;198;p24"/>
          <p:cNvSpPr txBox="1"/>
          <p:nvPr>
            <p:ph idx="3" type="title"/>
          </p:nvPr>
        </p:nvSpPr>
        <p:spPr>
          <a:xfrm>
            <a:off x="3455250" y="169752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9" name="Google Shape;199;p24"/>
          <p:cNvSpPr txBox="1"/>
          <p:nvPr>
            <p:ph idx="4" type="subTitle"/>
          </p:nvPr>
        </p:nvSpPr>
        <p:spPr>
          <a:xfrm>
            <a:off x="3455250" y="2313125"/>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0" name="Google Shape;200;p24"/>
          <p:cNvSpPr txBox="1"/>
          <p:nvPr>
            <p:ph idx="5" type="title"/>
          </p:nvPr>
        </p:nvSpPr>
        <p:spPr>
          <a:xfrm>
            <a:off x="6029275" y="1697525"/>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1" name="Google Shape;201;p24"/>
          <p:cNvSpPr txBox="1"/>
          <p:nvPr>
            <p:ph idx="6" type="subTitle"/>
          </p:nvPr>
        </p:nvSpPr>
        <p:spPr>
          <a:xfrm>
            <a:off x="6029275" y="2313125"/>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2" name="Google Shape;202;p24"/>
          <p:cNvSpPr txBox="1"/>
          <p:nvPr>
            <p:ph idx="7" type="title"/>
          </p:nvPr>
        </p:nvSpPr>
        <p:spPr>
          <a:xfrm>
            <a:off x="881225" y="3354050"/>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3" name="Google Shape;203;p24"/>
          <p:cNvSpPr txBox="1"/>
          <p:nvPr>
            <p:ph idx="8" type="subTitle"/>
          </p:nvPr>
        </p:nvSpPr>
        <p:spPr>
          <a:xfrm>
            <a:off x="881225" y="3969650"/>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4" name="Google Shape;204;p24"/>
          <p:cNvSpPr txBox="1"/>
          <p:nvPr>
            <p:ph idx="9" type="title"/>
          </p:nvPr>
        </p:nvSpPr>
        <p:spPr>
          <a:xfrm>
            <a:off x="3455250" y="3354050"/>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5" name="Google Shape;205;p24"/>
          <p:cNvSpPr txBox="1"/>
          <p:nvPr>
            <p:ph idx="13" type="subTitle"/>
          </p:nvPr>
        </p:nvSpPr>
        <p:spPr>
          <a:xfrm>
            <a:off x="3455250" y="3969650"/>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6" name="Google Shape;206;p24"/>
          <p:cNvSpPr txBox="1"/>
          <p:nvPr>
            <p:ph idx="14" type="title"/>
          </p:nvPr>
        </p:nvSpPr>
        <p:spPr>
          <a:xfrm>
            <a:off x="6029275" y="3354050"/>
            <a:ext cx="22335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7" name="Google Shape;207;p24"/>
          <p:cNvSpPr txBox="1"/>
          <p:nvPr>
            <p:ph idx="15" type="subTitle"/>
          </p:nvPr>
        </p:nvSpPr>
        <p:spPr>
          <a:xfrm>
            <a:off x="6029275" y="3969650"/>
            <a:ext cx="2233500" cy="59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_ONLY_1_2">
    <p:bg>
      <p:bgPr>
        <a:solidFill>
          <a:schemeClr val="dk2"/>
        </a:solidFill>
      </p:bgPr>
    </p:bg>
    <p:spTree>
      <p:nvGrpSpPr>
        <p:cNvPr id="208" name="Shape 208"/>
        <p:cNvGrpSpPr/>
        <p:nvPr/>
      </p:nvGrpSpPr>
      <p:grpSpPr>
        <a:xfrm>
          <a:off x="0" y="0"/>
          <a:ext cx="0" cy="0"/>
          <a:chOff x="0" y="0"/>
          <a:chExt cx="0" cy="0"/>
        </a:xfrm>
      </p:grpSpPr>
      <p:sp>
        <p:nvSpPr>
          <p:cNvPr id="209" name="Google Shape;209;p25"/>
          <p:cNvSpPr/>
          <p:nvPr/>
        </p:nvSpPr>
        <p:spPr>
          <a:xfrm>
            <a:off x="-61100" y="420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11" name="Google Shape;211;p25"/>
          <p:cNvSpPr txBox="1"/>
          <p:nvPr>
            <p:ph idx="2" type="title"/>
          </p:nvPr>
        </p:nvSpPr>
        <p:spPr>
          <a:xfrm>
            <a:off x="1499413" y="3436200"/>
            <a:ext cx="23829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2" name="Google Shape;212;p25"/>
          <p:cNvSpPr txBox="1"/>
          <p:nvPr>
            <p:ph idx="1" type="subTitle"/>
          </p:nvPr>
        </p:nvSpPr>
        <p:spPr>
          <a:xfrm>
            <a:off x="1499425" y="3899400"/>
            <a:ext cx="2382900" cy="71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3" name="Google Shape;213;p25"/>
          <p:cNvSpPr txBox="1"/>
          <p:nvPr>
            <p:ph idx="3" type="title"/>
          </p:nvPr>
        </p:nvSpPr>
        <p:spPr>
          <a:xfrm>
            <a:off x="5261683" y="3436200"/>
            <a:ext cx="23829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4" name="Google Shape;214;p25"/>
          <p:cNvSpPr txBox="1"/>
          <p:nvPr>
            <p:ph idx="4" type="subTitle"/>
          </p:nvPr>
        </p:nvSpPr>
        <p:spPr>
          <a:xfrm>
            <a:off x="5261683" y="3899400"/>
            <a:ext cx="2382900" cy="71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ONE_COLUMN_TEXT_1">
    <p:bg>
      <p:bgPr>
        <a:solidFill>
          <a:schemeClr val="dk2"/>
        </a:solidFill>
      </p:bgPr>
    </p:bg>
    <p:spTree>
      <p:nvGrpSpPr>
        <p:cNvPr id="215" name="Shape 215"/>
        <p:cNvGrpSpPr/>
        <p:nvPr/>
      </p:nvGrpSpPr>
      <p:grpSpPr>
        <a:xfrm>
          <a:off x="0" y="0"/>
          <a:ext cx="0" cy="0"/>
          <a:chOff x="0" y="0"/>
          <a:chExt cx="0" cy="0"/>
        </a:xfrm>
      </p:grpSpPr>
      <p:sp>
        <p:nvSpPr>
          <p:cNvPr id="216" name="Google Shape;216;p26"/>
          <p:cNvSpPr txBox="1"/>
          <p:nvPr>
            <p:ph type="title"/>
          </p:nvPr>
        </p:nvSpPr>
        <p:spPr>
          <a:xfrm>
            <a:off x="5254175" y="1131975"/>
            <a:ext cx="2808000" cy="1320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26"/>
          <p:cNvSpPr txBox="1"/>
          <p:nvPr>
            <p:ph idx="1" type="body"/>
          </p:nvPr>
        </p:nvSpPr>
        <p:spPr>
          <a:xfrm>
            <a:off x="5254175" y="2531025"/>
            <a:ext cx="2808000" cy="1023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218" name="Google Shape;218;p26"/>
          <p:cNvSpPr/>
          <p:nvPr/>
        </p:nvSpPr>
        <p:spPr>
          <a:xfrm rot="-2446233">
            <a:off x="-1513991" y="1186651"/>
            <a:ext cx="5155935" cy="3712056"/>
          </a:xfrm>
          <a:custGeom>
            <a:rect b="b" l="l" r="r" t="t"/>
            <a:pathLst>
              <a:path extrusionOk="0" h="31496" w="43747">
                <a:moveTo>
                  <a:pt x="22407" y="1"/>
                </a:moveTo>
                <a:cubicBezTo>
                  <a:pt x="14255" y="1"/>
                  <a:pt x="6330" y="4706"/>
                  <a:pt x="2856" y="12976"/>
                </a:cubicBezTo>
                <a:cubicBezTo>
                  <a:pt x="1146" y="17057"/>
                  <a:pt x="1" y="22251"/>
                  <a:pt x="2211" y="26364"/>
                </a:cubicBezTo>
                <a:cubicBezTo>
                  <a:pt x="3308" y="28397"/>
                  <a:pt x="5275" y="29881"/>
                  <a:pt x="7437" y="30719"/>
                </a:cubicBezTo>
                <a:cubicBezTo>
                  <a:pt x="8939" y="31291"/>
                  <a:pt x="10311" y="31477"/>
                  <a:pt x="11675" y="31477"/>
                </a:cubicBezTo>
                <a:cubicBezTo>
                  <a:pt x="13199" y="31477"/>
                  <a:pt x="14713" y="31245"/>
                  <a:pt x="16389" y="31058"/>
                </a:cubicBezTo>
                <a:cubicBezTo>
                  <a:pt x="17873" y="30886"/>
                  <a:pt x="19357" y="30800"/>
                  <a:pt x="20846" y="30800"/>
                </a:cubicBezTo>
                <a:cubicBezTo>
                  <a:pt x="21590" y="30800"/>
                  <a:pt x="22336" y="30821"/>
                  <a:pt x="23083" y="30864"/>
                </a:cubicBezTo>
                <a:cubicBezTo>
                  <a:pt x="25637" y="31013"/>
                  <a:pt x="28869" y="31495"/>
                  <a:pt x="31973" y="31495"/>
                </a:cubicBezTo>
                <a:cubicBezTo>
                  <a:pt x="34613" y="31495"/>
                  <a:pt x="37160" y="31146"/>
                  <a:pt x="39117" y="29945"/>
                </a:cubicBezTo>
                <a:cubicBezTo>
                  <a:pt x="40875" y="28880"/>
                  <a:pt x="42165" y="27203"/>
                  <a:pt x="42795" y="25251"/>
                </a:cubicBezTo>
                <a:cubicBezTo>
                  <a:pt x="42907" y="24880"/>
                  <a:pt x="43004" y="24493"/>
                  <a:pt x="43101" y="24090"/>
                </a:cubicBezTo>
                <a:cubicBezTo>
                  <a:pt x="43746" y="20993"/>
                  <a:pt x="43569" y="17138"/>
                  <a:pt x="42569" y="14331"/>
                </a:cubicBezTo>
                <a:cubicBezTo>
                  <a:pt x="41149" y="10363"/>
                  <a:pt x="38439" y="6782"/>
                  <a:pt x="35084" y="4249"/>
                </a:cubicBezTo>
                <a:cubicBezTo>
                  <a:pt x="31229" y="1358"/>
                  <a:pt x="26785" y="1"/>
                  <a:pt x="224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ONE_COLUMN_TEXT_1_1">
    <p:bg>
      <p:bgPr>
        <a:solidFill>
          <a:schemeClr val="dk2"/>
        </a:solidFill>
      </p:bgPr>
    </p:bg>
    <p:spTree>
      <p:nvGrpSpPr>
        <p:cNvPr id="219" name="Shape 219"/>
        <p:cNvGrpSpPr/>
        <p:nvPr/>
      </p:nvGrpSpPr>
      <p:grpSpPr>
        <a:xfrm>
          <a:off x="0" y="0"/>
          <a:ext cx="0" cy="0"/>
          <a:chOff x="0" y="0"/>
          <a:chExt cx="0" cy="0"/>
        </a:xfrm>
      </p:grpSpPr>
      <p:sp>
        <p:nvSpPr>
          <p:cNvPr id="220" name="Google Shape;220;p27"/>
          <p:cNvSpPr txBox="1"/>
          <p:nvPr>
            <p:ph type="title"/>
          </p:nvPr>
        </p:nvSpPr>
        <p:spPr>
          <a:xfrm>
            <a:off x="5254175" y="1131975"/>
            <a:ext cx="2808000" cy="1320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1" name="Google Shape;221;p27"/>
          <p:cNvSpPr txBox="1"/>
          <p:nvPr>
            <p:ph idx="1" type="body"/>
          </p:nvPr>
        </p:nvSpPr>
        <p:spPr>
          <a:xfrm>
            <a:off x="5254175" y="2531025"/>
            <a:ext cx="2808000" cy="1023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222" name="Google Shape;222;p27"/>
          <p:cNvSpPr/>
          <p:nvPr/>
        </p:nvSpPr>
        <p:spPr>
          <a:xfrm rot="7173324">
            <a:off x="-2218743" y="-913741"/>
            <a:ext cx="7051412" cy="5076789"/>
          </a:xfrm>
          <a:custGeom>
            <a:rect b="b" l="l" r="r" t="t"/>
            <a:pathLst>
              <a:path extrusionOk="0" h="31496" w="43747">
                <a:moveTo>
                  <a:pt x="22407" y="1"/>
                </a:moveTo>
                <a:cubicBezTo>
                  <a:pt x="14255" y="1"/>
                  <a:pt x="6330" y="4706"/>
                  <a:pt x="2856" y="12976"/>
                </a:cubicBezTo>
                <a:cubicBezTo>
                  <a:pt x="1146" y="17057"/>
                  <a:pt x="1" y="22251"/>
                  <a:pt x="2211" y="26364"/>
                </a:cubicBezTo>
                <a:cubicBezTo>
                  <a:pt x="3308" y="28397"/>
                  <a:pt x="5275" y="29881"/>
                  <a:pt x="7437" y="30719"/>
                </a:cubicBezTo>
                <a:cubicBezTo>
                  <a:pt x="8939" y="31291"/>
                  <a:pt x="10311" y="31477"/>
                  <a:pt x="11675" y="31477"/>
                </a:cubicBezTo>
                <a:cubicBezTo>
                  <a:pt x="13199" y="31477"/>
                  <a:pt x="14713" y="31245"/>
                  <a:pt x="16389" y="31058"/>
                </a:cubicBezTo>
                <a:cubicBezTo>
                  <a:pt x="17873" y="30886"/>
                  <a:pt x="19357" y="30800"/>
                  <a:pt x="20846" y="30800"/>
                </a:cubicBezTo>
                <a:cubicBezTo>
                  <a:pt x="21590" y="30800"/>
                  <a:pt x="22336" y="30821"/>
                  <a:pt x="23083" y="30864"/>
                </a:cubicBezTo>
                <a:cubicBezTo>
                  <a:pt x="25637" y="31013"/>
                  <a:pt x="28869" y="31495"/>
                  <a:pt x="31973" y="31495"/>
                </a:cubicBezTo>
                <a:cubicBezTo>
                  <a:pt x="34613" y="31495"/>
                  <a:pt x="37160" y="31146"/>
                  <a:pt x="39117" y="29945"/>
                </a:cubicBezTo>
                <a:cubicBezTo>
                  <a:pt x="40875" y="28880"/>
                  <a:pt x="42165" y="27203"/>
                  <a:pt x="42795" y="25251"/>
                </a:cubicBezTo>
                <a:cubicBezTo>
                  <a:pt x="42907" y="24880"/>
                  <a:pt x="43004" y="24493"/>
                  <a:pt x="43101" y="24090"/>
                </a:cubicBezTo>
                <a:cubicBezTo>
                  <a:pt x="43746" y="20993"/>
                  <a:pt x="43569" y="17138"/>
                  <a:pt x="42569" y="14331"/>
                </a:cubicBezTo>
                <a:cubicBezTo>
                  <a:pt x="41149" y="10363"/>
                  <a:pt x="38439" y="6782"/>
                  <a:pt x="35084" y="4249"/>
                </a:cubicBezTo>
                <a:cubicBezTo>
                  <a:pt x="31229" y="1358"/>
                  <a:pt x="26785" y="1"/>
                  <a:pt x="224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ONE_COLUMN_TEXT_1_1_1">
    <p:bg>
      <p:bgPr>
        <a:solidFill>
          <a:schemeClr val="dk2"/>
        </a:solidFill>
      </p:bgPr>
    </p:bg>
    <p:spTree>
      <p:nvGrpSpPr>
        <p:cNvPr id="223" name="Shape 223"/>
        <p:cNvGrpSpPr/>
        <p:nvPr/>
      </p:nvGrpSpPr>
      <p:grpSpPr>
        <a:xfrm>
          <a:off x="0" y="0"/>
          <a:ext cx="0" cy="0"/>
          <a:chOff x="0" y="0"/>
          <a:chExt cx="0" cy="0"/>
        </a:xfrm>
      </p:grpSpPr>
      <p:sp>
        <p:nvSpPr>
          <p:cNvPr id="224" name="Google Shape;224;p28"/>
          <p:cNvSpPr txBox="1"/>
          <p:nvPr>
            <p:ph type="title"/>
          </p:nvPr>
        </p:nvSpPr>
        <p:spPr>
          <a:xfrm>
            <a:off x="5254175" y="1131975"/>
            <a:ext cx="2808000" cy="1320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28"/>
          <p:cNvSpPr txBox="1"/>
          <p:nvPr>
            <p:ph idx="1" type="body"/>
          </p:nvPr>
        </p:nvSpPr>
        <p:spPr>
          <a:xfrm>
            <a:off x="5254175" y="2531025"/>
            <a:ext cx="2808000" cy="1023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226" name="Google Shape;226;p28"/>
          <p:cNvSpPr/>
          <p:nvPr/>
        </p:nvSpPr>
        <p:spPr>
          <a:xfrm rot="7173324">
            <a:off x="-1329918" y="1927559"/>
            <a:ext cx="7051412" cy="5076789"/>
          </a:xfrm>
          <a:custGeom>
            <a:rect b="b" l="l" r="r" t="t"/>
            <a:pathLst>
              <a:path extrusionOk="0" h="31496" w="43747">
                <a:moveTo>
                  <a:pt x="22407" y="1"/>
                </a:moveTo>
                <a:cubicBezTo>
                  <a:pt x="14255" y="1"/>
                  <a:pt x="6330" y="4706"/>
                  <a:pt x="2856" y="12976"/>
                </a:cubicBezTo>
                <a:cubicBezTo>
                  <a:pt x="1146" y="17057"/>
                  <a:pt x="1" y="22251"/>
                  <a:pt x="2211" y="26364"/>
                </a:cubicBezTo>
                <a:cubicBezTo>
                  <a:pt x="3308" y="28397"/>
                  <a:pt x="5275" y="29881"/>
                  <a:pt x="7437" y="30719"/>
                </a:cubicBezTo>
                <a:cubicBezTo>
                  <a:pt x="8939" y="31291"/>
                  <a:pt x="10311" y="31477"/>
                  <a:pt x="11675" y="31477"/>
                </a:cubicBezTo>
                <a:cubicBezTo>
                  <a:pt x="13199" y="31477"/>
                  <a:pt x="14713" y="31245"/>
                  <a:pt x="16389" y="31058"/>
                </a:cubicBezTo>
                <a:cubicBezTo>
                  <a:pt x="17873" y="30886"/>
                  <a:pt x="19357" y="30800"/>
                  <a:pt x="20846" y="30800"/>
                </a:cubicBezTo>
                <a:cubicBezTo>
                  <a:pt x="21590" y="30800"/>
                  <a:pt x="22336" y="30821"/>
                  <a:pt x="23083" y="30864"/>
                </a:cubicBezTo>
                <a:cubicBezTo>
                  <a:pt x="25637" y="31013"/>
                  <a:pt x="28869" y="31495"/>
                  <a:pt x="31973" y="31495"/>
                </a:cubicBezTo>
                <a:cubicBezTo>
                  <a:pt x="34613" y="31495"/>
                  <a:pt x="37160" y="31146"/>
                  <a:pt x="39117" y="29945"/>
                </a:cubicBezTo>
                <a:cubicBezTo>
                  <a:pt x="40875" y="28880"/>
                  <a:pt x="42165" y="27203"/>
                  <a:pt x="42795" y="25251"/>
                </a:cubicBezTo>
                <a:cubicBezTo>
                  <a:pt x="42907" y="24880"/>
                  <a:pt x="43004" y="24493"/>
                  <a:pt x="43101" y="24090"/>
                </a:cubicBezTo>
                <a:cubicBezTo>
                  <a:pt x="43746" y="20993"/>
                  <a:pt x="43569" y="17138"/>
                  <a:pt x="42569" y="14331"/>
                </a:cubicBezTo>
                <a:cubicBezTo>
                  <a:pt x="41149" y="10363"/>
                  <a:pt x="38439" y="6782"/>
                  <a:pt x="35084" y="4249"/>
                </a:cubicBezTo>
                <a:cubicBezTo>
                  <a:pt x="31229" y="1358"/>
                  <a:pt x="26785" y="1"/>
                  <a:pt x="224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1">
    <p:bg>
      <p:bgPr>
        <a:solidFill>
          <a:schemeClr val="lt1"/>
        </a:solidFill>
      </p:bgPr>
    </p:bg>
    <p:spTree>
      <p:nvGrpSpPr>
        <p:cNvPr id="227" name="Shape 227"/>
        <p:cNvGrpSpPr/>
        <p:nvPr/>
      </p:nvGrpSpPr>
      <p:grpSpPr>
        <a:xfrm>
          <a:off x="0" y="0"/>
          <a:ext cx="0" cy="0"/>
          <a:chOff x="0" y="0"/>
          <a:chExt cx="0" cy="0"/>
        </a:xfrm>
      </p:grpSpPr>
      <p:sp>
        <p:nvSpPr>
          <p:cNvPr id="228" name="Google Shape;228;p29"/>
          <p:cNvSpPr/>
          <p:nvPr/>
        </p:nvSpPr>
        <p:spPr>
          <a:xfrm rot="10800000">
            <a:off x="-244465" y="166548"/>
            <a:ext cx="9548662" cy="4868827"/>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rot="10800000">
            <a:off x="-223337" y="-268882"/>
            <a:ext cx="9548662" cy="4868827"/>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txBox="1"/>
          <p:nvPr>
            <p:ph type="ctrTitle"/>
          </p:nvPr>
        </p:nvSpPr>
        <p:spPr>
          <a:xfrm>
            <a:off x="1041175" y="894850"/>
            <a:ext cx="2794500" cy="6927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231" name="Google Shape;231;p29"/>
          <p:cNvSpPr txBox="1"/>
          <p:nvPr>
            <p:ph idx="1" type="subTitle"/>
          </p:nvPr>
        </p:nvSpPr>
        <p:spPr>
          <a:xfrm>
            <a:off x="1041175" y="1716725"/>
            <a:ext cx="2794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32" name="Google Shape;232;p29"/>
          <p:cNvSpPr txBox="1"/>
          <p:nvPr/>
        </p:nvSpPr>
        <p:spPr>
          <a:xfrm>
            <a:off x="4989850" y="3394100"/>
            <a:ext cx="3385200" cy="7926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b="1" lang="en" sz="1200">
                <a:solidFill>
                  <a:schemeClr val="dk1"/>
                </a:solidFill>
                <a:uFill>
                  <a:noFill/>
                </a:uFill>
                <a:latin typeface="Catamaran"/>
                <a:ea typeface="Catamaran"/>
                <a:cs typeface="Catamaran"/>
                <a:sym typeface="Catamaran"/>
                <a:hlinkClick r:id="rId2"/>
              </a:rPr>
              <a:t>Slidesgo</a:t>
            </a:r>
            <a:r>
              <a:rPr lang="en" sz="1200">
                <a:solidFill>
                  <a:schemeClr val="dk1"/>
                </a:solidFill>
                <a:latin typeface="Catamaran"/>
                <a:ea typeface="Catamaran"/>
                <a:cs typeface="Catamaran"/>
                <a:sym typeface="Catamaran"/>
              </a:rPr>
              <a:t>, including icons by </a:t>
            </a:r>
            <a:r>
              <a:rPr b="1" lang="en" sz="1200">
                <a:solidFill>
                  <a:schemeClr val="dk1"/>
                </a:solidFill>
                <a:uFill>
                  <a:noFill/>
                </a:uFill>
                <a:latin typeface="Catamaran"/>
                <a:ea typeface="Catamaran"/>
                <a:cs typeface="Catamaran"/>
                <a:sym typeface="Catamaran"/>
                <a:hlinkClick r:id="rId3"/>
              </a:rPr>
              <a:t>Flaticon</a:t>
            </a:r>
            <a:r>
              <a:rPr lang="en" sz="1200">
                <a:solidFill>
                  <a:schemeClr val="dk1"/>
                </a:solidFill>
                <a:latin typeface="Catamaran"/>
                <a:ea typeface="Catamaran"/>
                <a:cs typeface="Catamaran"/>
                <a:sym typeface="Catamaran"/>
              </a:rPr>
              <a:t>, and infographics &amp; images by </a:t>
            </a:r>
            <a:r>
              <a:rPr b="1" lang="en" sz="1200">
                <a:solidFill>
                  <a:schemeClr val="dk1"/>
                </a:solidFill>
                <a:uFill>
                  <a:noFill/>
                </a:uFill>
                <a:latin typeface="Catamaran"/>
                <a:ea typeface="Catamaran"/>
                <a:cs typeface="Catamaran"/>
                <a:sym typeface="Catamaran"/>
                <a:hlinkClick r:id="rId4"/>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indent="0" lvl="0" marL="0" rtl="0" algn="l">
              <a:spcBef>
                <a:spcPts val="300"/>
              </a:spcBef>
              <a:spcAft>
                <a:spcPts val="0"/>
              </a:spcAft>
              <a:buNone/>
            </a:pPr>
            <a:r>
              <a:t/>
            </a:r>
            <a:endParaRPr b="1" sz="1200">
              <a:solidFill>
                <a:schemeClr val="dk1"/>
              </a:solidFill>
              <a:latin typeface="Catamaran"/>
              <a:ea typeface="Catamaran"/>
              <a:cs typeface="Catamaran"/>
              <a:sym typeface="Catamar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APTION_ONLY_1_1_1">
    <p:bg>
      <p:bgPr>
        <a:solidFill>
          <a:schemeClr val="dk2"/>
        </a:solidFill>
      </p:bgPr>
    </p:bg>
    <p:spTree>
      <p:nvGrpSpPr>
        <p:cNvPr id="233" name="Shape 233"/>
        <p:cNvGrpSpPr/>
        <p:nvPr/>
      </p:nvGrpSpPr>
      <p:grpSpPr>
        <a:xfrm>
          <a:off x="0" y="0"/>
          <a:ext cx="0" cy="0"/>
          <a:chOff x="0" y="0"/>
          <a:chExt cx="0" cy="0"/>
        </a:xfrm>
      </p:grpSpPr>
      <p:sp>
        <p:nvSpPr>
          <p:cNvPr id="234" name="Google Shape;234;p30"/>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35" name="Google Shape;235;p30"/>
          <p:cNvSpPr/>
          <p:nvPr/>
        </p:nvSpPr>
        <p:spPr>
          <a:xfrm flipH="1">
            <a:off x="-49871" y="202182"/>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flipH="1">
            <a:off x="-40675" y="3547244"/>
            <a:ext cx="9225360"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
          <p:cNvSpPr/>
          <p:nvPr/>
        </p:nvSpPr>
        <p:spPr>
          <a:xfrm rot="10800000">
            <a:off x="2438168" y="-983088"/>
            <a:ext cx="2888332" cy="6802520"/>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4"/>
          <p:cNvGrpSpPr/>
          <p:nvPr/>
        </p:nvGrpSpPr>
        <p:grpSpPr>
          <a:xfrm rot="10800000">
            <a:off x="-35304" y="-889970"/>
            <a:ext cx="5228652" cy="6802520"/>
            <a:chOff x="3985825" y="-749101"/>
            <a:chExt cx="4983466" cy="6802520"/>
          </a:xfrm>
        </p:grpSpPr>
        <p:sp>
          <p:nvSpPr>
            <p:cNvPr id="43" name="Google Shape;43;p4"/>
            <p:cNvSpPr/>
            <p:nvPr/>
          </p:nvSpPr>
          <p:spPr>
            <a:xfrm>
              <a:off x="3985825" y="-749101"/>
              <a:ext cx="2888332" cy="6802520"/>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5756291" y="-71226"/>
              <a:ext cx="3213000" cy="5280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909900" y="1325450"/>
            <a:ext cx="3642900" cy="572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909900" y="2142850"/>
            <a:ext cx="3303600" cy="167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_AND_BODY_1">
    <p:bg>
      <p:bgPr>
        <a:solidFill>
          <a:schemeClr val="dk2"/>
        </a:solidFill>
      </p:bgPr>
    </p:bg>
    <p:spTree>
      <p:nvGrpSpPr>
        <p:cNvPr id="237" name="Shape 237"/>
        <p:cNvGrpSpPr/>
        <p:nvPr/>
      </p:nvGrpSpPr>
      <p:grpSpPr>
        <a:xfrm>
          <a:off x="0" y="0"/>
          <a:ext cx="0" cy="0"/>
          <a:chOff x="0" y="0"/>
          <a:chExt cx="0" cy="0"/>
        </a:xfrm>
      </p:grpSpPr>
      <p:sp>
        <p:nvSpPr>
          <p:cNvPr id="238" name="Google Shape;238;p31"/>
          <p:cNvSpPr/>
          <p:nvPr/>
        </p:nvSpPr>
        <p:spPr>
          <a:xfrm>
            <a:off x="4" y="569307"/>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31"/>
          <p:cNvGrpSpPr/>
          <p:nvPr/>
        </p:nvGrpSpPr>
        <p:grpSpPr>
          <a:xfrm flipH="1" rot="10800000">
            <a:off x="7750736" y="2942040"/>
            <a:ext cx="1244385" cy="2114776"/>
            <a:chOff x="7457711" y="2910223"/>
            <a:chExt cx="787685" cy="1338550"/>
          </a:xfrm>
        </p:grpSpPr>
        <p:sp>
          <p:nvSpPr>
            <p:cNvPr id="240" name="Google Shape;240;p31"/>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31"/>
          <p:cNvSpPr txBox="1"/>
          <p:nvPr>
            <p:ph idx="1" type="body"/>
          </p:nvPr>
        </p:nvSpPr>
        <p:spPr>
          <a:xfrm>
            <a:off x="1025975" y="1671425"/>
            <a:ext cx="32745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7" name="Google Shape;247;p31"/>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48" name="Google Shape;248;p31"/>
          <p:cNvSpPr txBox="1"/>
          <p:nvPr>
            <p:ph idx="2" type="body"/>
          </p:nvPr>
        </p:nvSpPr>
        <p:spPr>
          <a:xfrm>
            <a:off x="4843525" y="1671425"/>
            <a:ext cx="32745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bg>
      <p:bgPr>
        <a:solidFill>
          <a:schemeClr val="dk2"/>
        </a:solidFill>
      </p:bgPr>
    </p:bg>
    <p:spTree>
      <p:nvGrpSpPr>
        <p:cNvPr id="249" name="Shape 249"/>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_1_1">
    <p:bg>
      <p:bgPr>
        <a:solidFill>
          <a:schemeClr val="dk2"/>
        </a:solidFill>
      </p:bgPr>
    </p:bg>
    <p:spTree>
      <p:nvGrpSpPr>
        <p:cNvPr id="250" name="Shape 250"/>
        <p:cNvGrpSpPr/>
        <p:nvPr/>
      </p:nvGrpSpPr>
      <p:grpSpPr>
        <a:xfrm>
          <a:off x="0" y="0"/>
          <a:ext cx="0" cy="0"/>
          <a:chOff x="0" y="0"/>
          <a:chExt cx="0" cy="0"/>
        </a:xfrm>
      </p:grpSpPr>
      <p:sp>
        <p:nvSpPr>
          <p:cNvPr id="251" name="Google Shape;251;p33"/>
          <p:cNvSpPr/>
          <p:nvPr/>
        </p:nvSpPr>
        <p:spPr>
          <a:xfrm flipH="1">
            <a:off x="-49871" y="202182"/>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p:nvPr/>
        </p:nvSpPr>
        <p:spPr>
          <a:xfrm flipH="1">
            <a:off x="-40675" y="3547244"/>
            <a:ext cx="9225360"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IG_NUMBER_1_1">
    <p:bg>
      <p:bgPr>
        <a:solidFill>
          <a:schemeClr val="dk2"/>
        </a:solidFill>
      </p:bgPr>
    </p:bg>
    <p:spTree>
      <p:nvGrpSpPr>
        <p:cNvPr id="253" name="Shape 253"/>
        <p:cNvGrpSpPr/>
        <p:nvPr/>
      </p:nvGrpSpPr>
      <p:grpSpPr>
        <a:xfrm>
          <a:off x="0" y="0"/>
          <a:ext cx="0" cy="0"/>
          <a:chOff x="0" y="0"/>
          <a:chExt cx="0" cy="0"/>
        </a:xfrm>
      </p:grpSpPr>
      <p:sp>
        <p:nvSpPr>
          <p:cNvPr id="254" name="Google Shape;254;p34"/>
          <p:cNvSpPr/>
          <p:nvPr/>
        </p:nvSpPr>
        <p:spPr>
          <a:xfrm flipH="1">
            <a:off x="-40675" y="439632"/>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4"/>
          <p:cNvSpPr/>
          <p:nvPr/>
        </p:nvSpPr>
        <p:spPr>
          <a:xfrm flipH="1">
            <a:off x="-419185" y="2385949"/>
            <a:ext cx="7292485" cy="3864574"/>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HEADER_1_1_1">
    <p:bg>
      <p:bgPr>
        <a:solidFill>
          <a:schemeClr val="dk2"/>
        </a:solidFill>
      </p:bgPr>
    </p:bg>
    <p:spTree>
      <p:nvGrpSpPr>
        <p:cNvPr id="256" name="Shape 256"/>
        <p:cNvGrpSpPr/>
        <p:nvPr/>
      </p:nvGrpSpPr>
      <p:grpSpPr>
        <a:xfrm>
          <a:off x="0" y="0"/>
          <a:ext cx="0" cy="0"/>
          <a:chOff x="0" y="0"/>
          <a:chExt cx="0" cy="0"/>
        </a:xfrm>
      </p:grpSpPr>
      <p:sp>
        <p:nvSpPr>
          <p:cNvPr id="257" name="Google Shape;257;p35"/>
          <p:cNvSpPr/>
          <p:nvPr/>
        </p:nvSpPr>
        <p:spPr>
          <a:xfrm>
            <a:off x="-61100" y="420675"/>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
          <p:cNvSpPr/>
          <p:nvPr/>
        </p:nvSpPr>
        <p:spPr>
          <a:xfrm rot="10800000">
            <a:off x="-40683" y="-499488"/>
            <a:ext cx="9225360" cy="1661292"/>
          </a:xfrm>
          <a:custGeom>
            <a:rect b="b" l="l" r="r" t="t"/>
            <a:pathLst>
              <a:path extrusionOk="0" h="31576" w="173352">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1">
  <p:cSld name="CUSTOM_15">
    <p:bg>
      <p:bgPr>
        <a:solidFill>
          <a:srgbClr val="7C7754"/>
        </a:solidFill>
      </p:bgPr>
    </p:bg>
    <p:spTree>
      <p:nvGrpSpPr>
        <p:cNvPr id="259" name="Shape 259"/>
        <p:cNvGrpSpPr/>
        <p:nvPr/>
      </p:nvGrpSpPr>
      <p:grpSpPr>
        <a:xfrm>
          <a:off x="0" y="0"/>
          <a:ext cx="0" cy="0"/>
          <a:chOff x="0" y="0"/>
          <a:chExt cx="0" cy="0"/>
        </a:xfrm>
      </p:grpSpPr>
      <p:sp>
        <p:nvSpPr>
          <p:cNvPr id="260" name="Google Shape;260;p36"/>
          <p:cNvSpPr/>
          <p:nvPr/>
        </p:nvSpPr>
        <p:spPr>
          <a:xfrm flipH="1" rot="10800000">
            <a:off x="75" y="-125"/>
            <a:ext cx="9144245" cy="5143750"/>
          </a:xfrm>
          <a:custGeom>
            <a:rect b="b" l="l" r="r" t="t"/>
            <a:pathLst>
              <a:path extrusionOk="0" h="143021" w="254254">
                <a:moveTo>
                  <a:pt x="26515" y="102210"/>
                </a:moveTo>
                <a:cubicBezTo>
                  <a:pt x="27068" y="102210"/>
                  <a:pt x="27520" y="102653"/>
                  <a:pt x="27520" y="103214"/>
                </a:cubicBezTo>
                <a:cubicBezTo>
                  <a:pt x="27520" y="103776"/>
                  <a:pt x="27068" y="104228"/>
                  <a:pt x="26515" y="104228"/>
                </a:cubicBezTo>
                <a:cubicBezTo>
                  <a:pt x="25955" y="104228"/>
                  <a:pt x="25511" y="103776"/>
                  <a:pt x="25511" y="103214"/>
                </a:cubicBezTo>
                <a:cubicBezTo>
                  <a:pt x="25511" y="102653"/>
                  <a:pt x="25955" y="102210"/>
                  <a:pt x="26515" y="102210"/>
                </a:cubicBezTo>
                <a:close/>
                <a:moveTo>
                  <a:pt x="48796" y="103959"/>
                </a:moveTo>
                <a:cubicBezTo>
                  <a:pt x="48947" y="103959"/>
                  <a:pt x="49063" y="104078"/>
                  <a:pt x="49063" y="104228"/>
                </a:cubicBezTo>
                <a:cubicBezTo>
                  <a:pt x="49063" y="104379"/>
                  <a:pt x="48947" y="104487"/>
                  <a:pt x="48796" y="104487"/>
                </a:cubicBezTo>
                <a:cubicBezTo>
                  <a:pt x="48654" y="104487"/>
                  <a:pt x="48527" y="104379"/>
                  <a:pt x="48527" y="104228"/>
                </a:cubicBezTo>
                <a:cubicBezTo>
                  <a:pt x="48527" y="104078"/>
                  <a:pt x="48654" y="103959"/>
                  <a:pt x="48796" y="103959"/>
                </a:cubicBezTo>
                <a:close/>
                <a:moveTo>
                  <a:pt x="5617" y="107392"/>
                </a:moveTo>
                <a:cubicBezTo>
                  <a:pt x="5767" y="107392"/>
                  <a:pt x="5884" y="107509"/>
                  <a:pt x="5884" y="107659"/>
                </a:cubicBezTo>
                <a:cubicBezTo>
                  <a:pt x="5884" y="107802"/>
                  <a:pt x="5767" y="107926"/>
                  <a:pt x="5617" y="107926"/>
                </a:cubicBezTo>
                <a:cubicBezTo>
                  <a:pt x="5474" y="107926"/>
                  <a:pt x="5350" y="107802"/>
                  <a:pt x="5350" y="107659"/>
                </a:cubicBezTo>
                <a:cubicBezTo>
                  <a:pt x="5350" y="107509"/>
                  <a:pt x="5474" y="107392"/>
                  <a:pt x="5617" y="107392"/>
                </a:cubicBezTo>
                <a:close/>
                <a:moveTo>
                  <a:pt x="0" y="0"/>
                </a:moveTo>
                <a:lnTo>
                  <a:pt x="0" y="143021"/>
                </a:lnTo>
                <a:lnTo>
                  <a:pt x="254254" y="143021"/>
                </a:lnTo>
                <a:lnTo>
                  <a:pt x="254254" y="0"/>
                </a:lnTo>
                <a:cubicBezTo>
                  <a:pt x="254254" y="0"/>
                  <a:pt x="229731" y="40819"/>
                  <a:pt x="201583" y="40819"/>
                </a:cubicBezTo>
                <a:cubicBezTo>
                  <a:pt x="179998" y="40819"/>
                  <a:pt x="174524" y="21134"/>
                  <a:pt x="147055" y="21134"/>
                </a:cubicBezTo>
                <a:cubicBezTo>
                  <a:pt x="119577" y="21134"/>
                  <a:pt x="83605" y="31402"/>
                  <a:pt x="50009" y="31402"/>
                </a:cubicBezTo>
                <a:cubicBezTo>
                  <a:pt x="16422" y="31402"/>
                  <a:pt x="0" y="0"/>
                  <a:pt x="0" y="0"/>
                </a:cubicBezTo>
                <a:close/>
              </a:path>
            </a:pathLst>
          </a:custGeom>
          <a:solidFill>
            <a:srgbClr val="FDF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6"/>
          <p:cNvSpPr txBox="1"/>
          <p:nvPr>
            <p:ph type="ctrTitle"/>
          </p:nvPr>
        </p:nvSpPr>
        <p:spPr>
          <a:xfrm>
            <a:off x="1146050" y="-204900"/>
            <a:ext cx="37656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cxnSp>
        <p:nvCxnSpPr>
          <p:cNvPr id="262" name="Google Shape;262;p36"/>
          <p:cNvCxnSpPr/>
          <p:nvPr/>
        </p:nvCxnSpPr>
        <p:spPr>
          <a:xfrm rot="10800000">
            <a:off x="8965625" y="1583525"/>
            <a:ext cx="0" cy="3606600"/>
          </a:xfrm>
          <a:prstGeom prst="straightConnector1">
            <a:avLst/>
          </a:prstGeom>
          <a:noFill/>
          <a:ln cap="flat" cmpd="sng" w="19050">
            <a:solidFill>
              <a:srgbClr val="7C7754"/>
            </a:solidFill>
            <a:prstDash val="solid"/>
            <a:round/>
            <a:headEnd len="med" w="med" type="none"/>
            <a:tailEnd len="med" w="med" type="none"/>
          </a:ln>
        </p:spPr>
      </p:cxnSp>
      <p:sp>
        <p:nvSpPr>
          <p:cNvPr id="263" name="Google Shape;263;p36"/>
          <p:cNvSpPr txBox="1"/>
          <p:nvPr>
            <p:ph idx="2" type="ctrTitle"/>
          </p:nvPr>
        </p:nvSpPr>
        <p:spPr>
          <a:xfrm rot="-5400000">
            <a:off x="6540875" y="2268588"/>
            <a:ext cx="40410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
              <a:buNone/>
              <a:defRPr sz="1000"/>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264" name="Google Shape;264;p36"/>
          <p:cNvSpPr txBox="1"/>
          <p:nvPr>
            <p:ph idx="1" type="subTitle"/>
          </p:nvPr>
        </p:nvSpPr>
        <p:spPr>
          <a:xfrm>
            <a:off x="1146050" y="1732825"/>
            <a:ext cx="31473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65" name="Google Shape;265;p36"/>
          <p:cNvGrpSpPr/>
          <p:nvPr/>
        </p:nvGrpSpPr>
        <p:grpSpPr>
          <a:xfrm>
            <a:off x="616829" y="3440415"/>
            <a:ext cx="706930" cy="581141"/>
            <a:chOff x="4130179" y="3939165"/>
            <a:chExt cx="706930" cy="581141"/>
          </a:xfrm>
        </p:grpSpPr>
        <p:sp>
          <p:nvSpPr>
            <p:cNvPr id="266" name="Google Shape;266;p36"/>
            <p:cNvSpPr/>
            <p:nvPr/>
          </p:nvSpPr>
          <p:spPr>
            <a:xfrm flipH="1">
              <a:off x="4130179" y="3939165"/>
              <a:ext cx="71439" cy="71408"/>
            </a:xfrm>
            <a:custGeom>
              <a:rect b="b" l="l" r="r" t="t"/>
              <a:pathLst>
                <a:path extrusionOk="0" h="2248" w="2249">
                  <a:moveTo>
                    <a:pt x="1125" y="0"/>
                  </a:moveTo>
                  <a:cubicBezTo>
                    <a:pt x="504" y="0"/>
                    <a:pt x="1" y="504"/>
                    <a:pt x="1" y="1124"/>
                  </a:cubicBezTo>
                  <a:cubicBezTo>
                    <a:pt x="1" y="1749"/>
                    <a:pt x="504" y="2247"/>
                    <a:pt x="1125" y="2247"/>
                  </a:cubicBezTo>
                  <a:cubicBezTo>
                    <a:pt x="1744" y="2247"/>
                    <a:pt x="2248" y="1749"/>
                    <a:pt x="2248" y="1124"/>
                  </a:cubicBezTo>
                  <a:cubicBezTo>
                    <a:pt x="2248" y="504"/>
                    <a:pt x="1744" y="0"/>
                    <a:pt x="1125" y="0"/>
                  </a:cubicBezTo>
                  <a:close/>
                </a:path>
              </a:pathLst>
            </a:custGeom>
            <a:solidFill>
              <a:srgbClr val="A19A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6"/>
            <p:cNvSpPr/>
            <p:nvPr/>
          </p:nvSpPr>
          <p:spPr>
            <a:xfrm flipH="1">
              <a:off x="4765575" y="4321997"/>
              <a:ext cx="71535" cy="71567"/>
            </a:xfrm>
            <a:custGeom>
              <a:rect b="b" l="l" r="r" t="t"/>
              <a:pathLst>
                <a:path extrusionOk="0" h="2253" w="2252">
                  <a:moveTo>
                    <a:pt x="1128" y="1"/>
                  </a:moveTo>
                  <a:cubicBezTo>
                    <a:pt x="504" y="1"/>
                    <a:pt x="0" y="505"/>
                    <a:pt x="0" y="1124"/>
                  </a:cubicBezTo>
                  <a:cubicBezTo>
                    <a:pt x="0" y="1748"/>
                    <a:pt x="504" y="2252"/>
                    <a:pt x="1128" y="2252"/>
                  </a:cubicBezTo>
                  <a:cubicBezTo>
                    <a:pt x="1748" y="2252"/>
                    <a:pt x="2252" y="1748"/>
                    <a:pt x="2252" y="1124"/>
                  </a:cubicBezTo>
                  <a:cubicBezTo>
                    <a:pt x="2252" y="505"/>
                    <a:pt x="1748" y="1"/>
                    <a:pt x="1128"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6"/>
            <p:cNvSpPr/>
            <p:nvPr/>
          </p:nvSpPr>
          <p:spPr>
            <a:xfrm flipH="1">
              <a:off x="4519269" y="4501311"/>
              <a:ext cx="19027" cy="18995"/>
            </a:xfrm>
            <a:custGeom>
              <a:rect b="b" l="l" r="r" t="t"/>
              <a:pathLst>
                <a:path extrusionOk="0" h="598" w="599">
                  <a:moveTo>
                    <a:pt x="300" y="1"/>
                  </a:moveTo>
                  <a:cubicBezTo>
                    <a:pt x="134" y="1"/>
                    <a:pt x="1" y="134"/>
                    <a:pt x="1" y="299"/>
                  </a:cubicBezTo>
                  <a:cubicBezTo>
                    <a:pt x="1" y="464"/>
                    <a:pt x="134" y="598"/>
                    <a:pt x="300" y="598"/>
                  </a:cubicBezTo>
                  <a:cubicBezTo>
                    <a:pt x="465" y="598"/>
                    <a:pt x="599" y="464"/>
                    <a:pt x="599" y="299"/>
                  </a:cubicBezTo>
                  <a:cubicBezTo>
                    <a:pt x="599" y="134"/>
                    <a:pt x="465" y="1"/>
                    <a:pt x="300"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36"/>
          <p:cNvGrpSpPr/>
          <p:nvPr/>
        </p:nvGrpSpPr>
        <p:grpSpPr>
          <a:xfrm rot="5400000">
            <a:off x="7252715" y="591429"/>
            <a:ext cx="474562" cy="390120"/>
            <a:chOff x="4130179" y="3939165"/>
            <a:chExt cx="706930" cy="581141"/>
          </a:xfrm>
        </p:grpSpPr>
        <p:sp>
          <p:nvSpPr>
            <p:cNvPr id="270" name="Google Shape;270;p36"/>
            <p:cNvSpPr/>
            <p:nvPr/>
          </p:nvSpPr>
          <p:spPr>
            <a:xfrm flipH="1">
              <a:off x="4130179" y="3939165"/>
              <a:ext cx="71439" cy="71408"/>
            </a:xfrm>
            <a:custGeom>
              <a:rect b="b" l="l" r="r" t="t"/>
              <a:pathLst>
                <a:path extrusionOk="0" h="2248" w="2249">
                  <a:moveTo>
                    <a:pt x="1125" y="0"/>
                  </a:moveTo>
                  <a:cubicBezTo>
                    <a:pt x="504" y="0"/>
                    <a:pt x="1" y="504"/>
                    <a:pt x="1" y="1124"/>
                  </a:cubicBezTo>
                  <a:cubicBezTo>
                    <a:pt x="1" y="1749"/>
                    <a:pt x="504" y="2247"/>
                    <a:pt x="1125" y="2247"/>
                  </a:cubicBezTo>
                  <a:cubicBezTo>
                    <a:pt x="1744" y="2247"/>
                    <a:pt x="2248" y="1749"/>
                    <a:pt x="2248" y="1124"/>
                  </a:cubicBezTo>
                  <a:cubicBezTo>
                    <a:pt x="2248" y="504"/>
                    <a:pt x="1744" y="0"/>
                    <a:pt x="1125" y="0"/>
                  </a:cubicBezTo>
                  <a:close/>
                </a:path>
              </a:pathLst>
            </a:custGeom>
            <a:solidFill>
              <a:srgbClr val="A19A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6"/>
            <p:cNvSpPr/>
            <p:nvPr/>
          </p:nvSpPr>
          <p:spPr>
            <a:xfrm flipH="1">
              <a:off x="4765575" y="4321997"/>
              <a:ext cx="71535" cy="71567"/>
            </a:xfrm>
            <a:custGeom>
              <a:rect b="b" l="l" r="r" t="t"/>
              <a:pathLst>
                <a:path extrusionOk="0" h="2253" w="2252">
                  <a:moveTo>
                    <a:pt x="1128" y="1"/>
                  </a:moveTo>
                  <a:cubicBezTo>
                    <a:pt x="504" y="1"/>
                    <a:pt x="0" y="505"/>
                    <a:pt x="0" y="1124"/>
                  </a:cubicBezTo>
                  <a:cubicBezTo>
                    <a:pt x="0" y="1748"/>
                    <a:pt x="504" y="2252"/>
                    <a:pt x="1128" y="2252"/>
                  </a:cubicBezTo>
                  <a:cubicBezTo>
                    <a:pt x="1748" y="2252"/>
                    <a:pt x="2252" y="1748"/>
                    <a:pt x="2252" y="1124"/>
                  </a:cubicBezTo>
                  <a:cubicBezTo>
                    <a:pt x="2252" y="505"/>
                    <a:pt x="1748" y="1"/>
                    <a:pt x="1128"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6"/>
            <p:cNvSpPr/>
            <p:nvPr/>
          </p:nvSpPr>
          <p:spPr>
            <a:xfrm flipH="1">
              <a:off x="4519269" y="4501311"/>
              <a:ext cx="19027" cy="18995"/>
            </a:xfrm>
            <a:custGeom>
              <a:rect b="b" l="l" r="r" t="t"/>
              <a:pathLst>
                <a:path extrusionOk="0" h="598" w="599">
                  <a:moveTo>
                    <a:pt x="300" y="1"/>
                  </a:moveTo>
                  <a:cubicBezTo>
                    <a:pt x="134" y="1"/>
                    <a:pt x="1" y="134"/>
                    <a:pt x="1" y="299"/>
                  </a:cubicBezTo>
                  <a:cubicBezTo>
                    <a:pt x="1" y="464"/>
                    <a:pt x="134" y="598"/>
                    <a:pt x="300" y="598"/>
                  </a:cubicBezTo>
                  <a:cubicBezTo>
                    <a:pt x="465" y="598"/>
                    <a:pt x="599" y="464"/>
                    <a:pt x="599" y="299"/>
                  </a:cubicBezTo>
                  <a:cubicBezTo>
                    <a:pt x="599" y="134"/>
                    <a:pt x="465" y="1"/>
                    <a:pt x="300"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36"/>
          <p:cNvGrpSpPr/>
          <p:nvPr/>
        </p:nvGrpSpPr>
        <p:grpSpPr>
          <a:xfrm rot="10800000">
            <a:off x="4637240" y="213404"/>
            <a:ext cx="474562" cy="390120"/>
            <a:chOff x="4130179" y="3939165"/>
            <a:chExt cx="706930" cy="581141"/>
          </a:xfrm>
        </p:grpSpPr>
        <p:sp>
          <p:nvSpPr>
            <p:cNvPr id="274" name="Google Shape;274;p36"/>
            <p:cNvSpPr/>
            <p:nvPr/>
          </p:nvSpPr>
          <p:spPr>
            <a:xfrm flipH="1">
              <a:off x="4130179" y="3939165"/>
              <a:ext cx="71439" cy="71408"/>
            </a:xfrm>
            <a:custGeom>
              <a:rect b="b" l="l" r="r" t="t"/>
              <a:pathLst>
                <a:path extrusionOk="0" h="2248" w="2249">
                  <a:moveTo>
                    <a:pt x="1125" y="0"/>
                  </a:moveTo>
                  <a:cubicBezTo>
                    <a:pt x="504" y="0"/>
                    <a:pt x="1" y="504"/>
                    <a:pt x="1" y="1124"/>
                  </a:cubicBezTo>
                  <a:cubicBezTo>
                    <a:pt x="1" y="1749"/>
                    <a:pt x="504" y="2247"/>
                    <a:pt x="1125" y="2247"/>
                  </a:cubicBezTo>
                  <a:cubicBezTo>
                    <a:pt x="1744" y="2247"/>
                    <a:pt x="2248" y="1749"/>
                    <a:pt x="2248" y="1124"/>
                  </a:cubicBezTo>
                  <a:cubicBezTo>
                    <a:pt x="2248" y="504"/>
                    <a:pt x="1744" y="0"/>
                    <a:pt x="1125" y="0"/>
                  </a:cubicBezTo>
                  <a:close/>
                </a:path>
              </a:pathLst>
            </a:custGeom>
            <a:solidFill>
              <a:srgbClr val="A19A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flipH="1">
              <a:off x="4765575" y="4321997"/>
              <a:ext cx="71535" cy="71567"/>
            </a:xfrm>
            <a:custGeom>
              <a:rect b="b" l="l" r="r" t="t"/>
              <a:pathLst>
                <a:path extrusionOk="0" h="2253" w="2252">
                  <a:moveTo>
                    <a:pt x="1128" y="1"/>
                  </a:moveTo>
                  <a:cubicBezTo>
                    <a:pt x="504" y="1"/>
                    <a:pt x="0" y="505"/>
                    <a:pt x="0" y="1124"/>
                  </a:cubicBezTo>
                  <a:cubicBezTo>
                    <a:pt x="0" y="1748"/>
                    <a:pt x="504" y="2252"/>
                    <a:pt x="1128" y="2252"/>
                  </a:cubicBezTo>
                  <a:cubicBezTo>
                    <a:pt x="1748" y="2252"/>
                    <a:pt x="2252" y="1748"/>
                    <a:pt x="2252" y="1124"/>
                  </a:cubicBezTo>
                  <a:cubicBezTo>
                    <a:pt x="2252" y="505"/>
                    <a:pt x="1748" y="1"/>
                    <a:pt x="1128"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6"/>
            <p:cNvSpPr/>
            <p:nvPr/>
          </p:nvSpPr>
          <p:spPr>
            <a:xfrm flipH="1">
              <a:off x="4519269" y="4501311"/>
              <a:ext cx="19027" cy="18995"/>
            </a:xfrm>
            <a:custGeom>
              <a:rect b="b" l="l" r="r" t="t"/>
              <a:pathLst>
                <a:path extrusionOk="0" h="598" w="599">
                  <a:moveTo>
                    <a:pt x="300" y="1"/>
                  </a:moveTo>
                  <a:cubicBezTo>
                    <a:pt x="134" y="1"/>
                    <a:pt x="1" y="134"/>
                    <a:pt x="1" y="299"/>
                  </a:cubicBezTo>
                  <a:cubicBezTo>
                    <a:pt x="1" y="464"/>
                    <a:pt x="134" y="598"/>
                    <a:pt x="300" y="598"/>
                  </a:cubicBezTo>
                  <a:cubicBezTo>
                    <a:pt x="465" y="598"/>
                    <a:pt x="599" y="464"/>
                    <a:pt x="599" y="299"/>
                  </a:cubicBezTo>
                  <a:cubicBezTo>
                    <a:pt x="599" y="134"/>
                    <a:pt x="465" y="1"/>
                    <a:pt x="300" y="1"/>
                  </a:cubicBezTo>
                  <a:close/>
                </a:path>
              </a:pathLst>
            </a:custGeom>
            <a:solidFill>
              <a:srgbClr val="494D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36"/>
          <p:cNvGrpSpPr/>
          <p:nvPr/>
        </p:nvGrpSpPr>
        <p:grpSpPr>
          <a:xfrm>
            <a:off x="1199000" y="3440419"/>
            <a:ext cx="958800" cy="946931"/>
            <a:chOff x="650900" y="3876644"/>
            <a:chExt cx="958800" cy="946931"/>
          </a:xfrm>
        </p:grpSpPr>
        <p:sp>
          <p:nvSpPr>
            <p:cNvPr id="278" name="Google Shape;278;p36"/>
            <p:cNvSpPr/>
            <p:nvPr/>
          </p:nvSpPr>
          <p:spPr>
            <a:xfrm>
              <a:off x="650900" y="4678675"/>
              <a:ext cx="958800" cy="144900"/>
            </a:xfrm>
            <a:prstGeom prst="ellipse">
              <a:avLst/>
            </a:prstGeom>
            <a:solidFill>
              <a:srgbClr val="4C4D44">
                <a:alpha val="569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36"/>
            <p:cNvGrpSpPr/>
            <p:nvPr/>
          </p:nvGrpSpPr>
          <p:grpSpPr>
            <a:xfrm flipH="1" rot="10800000">
              <a:off x="697143" y="3876644"/>
              <a:ext cx="461915" cy="886290"/>
              <a:chOff x="-1404325" y="221495"/>
              <a:chExt cx="929407" cy="1783279"/>
            </a:xfrm>
          </p:grpSpPr>
          <p:grpSp>
            <p:nvGrpSpPr>
              <p:cNvPr id="280" name="Google Shape;280;p36"/>
              <p:cNvGrpSpPr/>
              <p:nvPr/>
            </p:nvGrpSpPr>
            <p:grpSpPr>
              <a:xfrm rot="-5209225">
                <a:off x="-1809468" y="696036"/>
                <a:ext cx="1739693" cy="834198"/>
                <a:chOff x="4223700" y="4433150"/>
                <a:chExt cx="671025" cy="321725"/>
              </a:xfrm>
            </p:grpSpPr>
            <p:sp>
              <p:nvSpPr>
                <p:cNvPr id="281" name="Google Shape;281;p36"/>
                <p:cNvSpPr/>
                <p:nvPr/>
              </p:nvSpPr>
              <p:spPr>
                <a:xfrm>
                  <a:off x="4223700" y="4433150"/>
                  <a:ext cx="467900" cy="321725"/>
                </a:xfrm>
                <a:custGeom>
                  <a:rect b="b" l="l" r="r" t="t"/>
                  <a:pathLst>
                    <a:path extrusionOk="0" h="12869" w="18716">
                      <a:moveTo>
                        <a:pt x="6041" y="0"/>
                      </a:moveTo>
                      <a:cubicBezTo>
                        <a:pt x="4733" y="0"/>
                        <a:pt x="3391" y="361"/>
                        <a:pt x="2356" y="1057"/>
                      </a:cubicBezTo>
                      <a:cubicBezTo>
                        <a:pt x="1844" y="1401"/>
                        <a:pt x="1349" y="1789"/>
                        <a:pt x="1008" y="2292"/>
                      </a:cubicBezTo>
                      <a:cubicBezTo>
                        <a:pt x="651" y="2818"/>
                        <a:pt x="482" y="3444"/>
                        <a:pt x="403" y="4064"/>
                      </a:cubicBezTo>
                      <a:cubicBezTo>
                        <a:pt x="0" y="7293"/>
                        <a:pt x="2150" y="10482"/>
                        <a:pt x="5132" y="11875"/>
                      </a:cubicBezTo>
                      <a:cubicBezTo>
                        <a:pt x="6533" y="12529"/>
                        <a:pt x="8252" y="12868"/>
                        <a:pt x="9969" y="12868"/>
                      </a:cubicBezTo>
                      <a:cubicBezTo>
                        <a:pt x="11608" y="12868"/>
                        <a:pt x="13245" y="12559"/>
                        <a:pt x="14602" y="11922"/>
                      </a:cubicBezTo>
                      <a:cubicBezTo>
                        <a:pt x="18196" y="10234"/>
                        <a:pt x="18716" y="6581"/>
                        <a:pt x="15623" y="4094"/>
                      </a:cubicBezTo>
                      <a:cubicBezTo>
                        <a:pt x="14485" y="3179"/>
                        <a:pt x="13126" y="2567"/>
                        <a:pt x="11784" y="1962"/>
                      </a:cubicBezTo>
                      <a:cubicBezTo>
                        <a:pt x="10701" y="1473"/>
                        <a:pt x="9621" y="988"/>
                        <a:pt x="8538" y="500"/>
                      </a:cubicBezTo>
                      <a:cubicBezTo>
                        <a:pt x="7791" y="164"/>
                        <a:pt x="6923" y="0"/>
                        <a:pt x="6041"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
                <p:cNvSpPr/>
                <p:nvPr/>
              </p:nvSpPr>
              <p:spPr>
                <a:xfrm>
                  <a:off x="4232375" y="4546325"/>
                  <a:ext cx="62450" cy="25050"/>
                </a:xfrm>
                <a:custGeom>
                  <a:rect b="b" l="l" r="r" t="t"/>
                  <a:pathLst>
                    <a:path extrusionOk="0" h="1002" w="2498">
                      <a:moveTo>
                        <a:pt x="18" y="0"/>
                      </a:moveTo>
                      <a:cubicBezTo>
                        <a:pt x="1" y="337"/>
                        <a:pt x="11" y="672"/>
                        <a:pt x="45" y="1002"/>
                      </a:cubicBezTo>
                      <a:cubicBezTo>
                        <a:pt x="812" y="578"/>
                        <a:pt x="1642" y="259"/>
                        <a:pt x="2498" y="59"/>
                      </a:cubicBezTo>
                      <a:cubicBezTo>
                        <a:pt x="1672" y="38"/>
                        <a:pt x="844" y="21"/>
                        <a:pt x="18"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
                <p:cNvSpPr/>
                <p:nvPr/>
              </p:nvSpPr>
              <p:spPr>
                <a:xfrm>
                  <a:off x="4539800" y="4705600"/>
                  <a:ext cx="29875" cy="41975"/>
                </a:xfrm>
                <a:custGeom>
                  <a:rect b="b" l="l" r="r" t="t"/>
                  <a:pathLst>
                    <a:path extrusionOk="0" h="1679" w="1195">
                      <a:moveTo>
                        <a:pt x="1194" y="0"/>
                      </a:moveTo>
                      <a:lnTo>
                        <a:pt x="1194" y="0"/>
                      </a:lnTo>
                      <a:cubicBezTo>
                        <a:pt x="861" y="605"/>
                        <a:pt x="458" y="1166"/>
                        <a:pt x="1" y="1678"/>
                      </a:cubicBezTo>
                      <a:cubicBezTo>
                        <a:pt x="331" y="1602"/>
                        <a:pt x="658" y="1517"/>
                        <a:pt x="974" y="1410"/>
                      </a:cubicBezTo>
                      <a:cubicBezTo>
                        <a:pt x="1080" y="946"/>
                        <a:pt x="1153" y="475"/>
                        <a:pt x="1194"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
                <p:cNvSpPr/>
                <p:nvPr/>
              </p:nvSpPr>
              <p:spPr>
                <a:xfrm>
                  <a:off x="4264625" y="4634125"/>
                  <a:ext cx="97450" cy="49725"/>
                </a:xfrm>
                <a:custGeom>
                  <a:rect b="b" l="l" r="r" t="t"/>
                  <a:pathLst>
                    <a:path extrusionOk="0" h="1989" w="3898">
                      <a:moveTo>
                        <a:pt x="3897" y="0"/>
                      </a:moveTo>
                      <a:cubicBezTo>
                        <a:pt x="2656" y="496"/>
                        <a:pt x="1332" y="775"/>
                        <a:pt x="1" y="833"/>
                      </a:cubicBezTo>
                      <a:cubicBezTo>
                        <a:pt x="273" y="1242"/>
                        <a:pt x="585" y="1631"/>
                        <a:pt x="930" y="1989"/>
                      </a:cubicBezTo>
                      <a:cubicBezTo>
                        <a:pt x="1986" y="1432"/>
                        <a:pt x="2983" y="764"/>
                        <a:pt x="3897"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6"/>
                <p:cNvSpPr/>
                <p:nvPr/>
              </p:nvSpPr>
              <p:spPr>
                <a:xfrm>
                  <a:off x="4249400" y="4609550"/>
                  <a:ext cx="74600" cy="36650"/>
                </a:xfrm>
                <a:custGeom>
                  <a:rect b="b" l="l" r="r" t="t"/>
                  <a:pathLst>
                    <a:path extrusionOk="0" h="1466" w="2984">
                      <a:moveTo>
                        <a:pt x="2983" y="0"/>
                      </a:moveTo>
                      <a:cubicBezTo>
                        <a:pt x="2023" y="367"/>
                        <a:pt x="1023" y="615"/>
                        <a:pt x="1" y="739"/>
                      </a:cubicBezTo>
                      <a:cubicBezTo>
                        <a:pt x="118" y="987"/>
                        <a:pt x="245" y="1231"/>
                        <a:pt x="386" y="1465"/>
                      </a:cubicBezTo>
                      <a:cubicBezTo>
                        <a:pt x="1274" y="1011"/>
                        <a:pt x="2140" y="523"/>
                        <a:pt x="2983"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a:off x="4233675" y="4507025"/>
                  <a:ext cx="53425" cy="28325"/>
                </a:xfrm>
                <a:custGeom>
                  <a:rect b="b" l="l" r="r" t="t"/>
                  <a:pathLst>
                    <a:path extrusionOk="0" h="1133" w="2137">
                      <a:moveTo>
                        <a:pt x="2136" y="1"/>
                      </a:moveTo>
                      <a:lnTo>
                        <a:pt x="2136" y="1"/>
                      </a:lnTo>
                      <a:cubicBezTo>
                        <a:pt x="2124" y="8"/>
                        <a:pt x="2112" y="15"/>
                        <a:pt x="2100" y="22"/>
                      </a:cubicBezTo>
                      <a:lnTo>
                        <a:pt x="2100" y="22"/>
                      </a:lnTo>
                      <a:cubicBezTo>
                        <a:pt x="2114" y="15"/>
                        <a:pt x="2126" y="8"/>
                        <a:pt x="2136" y="1"/>
                      </a:cubicBezTo>
                      <a:close/>
                      <a:moveTo>
                        <a:pt x="2100" y="22"/>
                      </a:moveTo>
                      <a:lnTo>
                        <a:pt x="2100" y="22"/>
                      </a:lnTo>
                      <a:cubicBezTo>
                        <a:pt x="1991" y="73"/>
                        <a:pt x="1784" y="84"/>
                        <a:pt x="1575" y="84"/>
                      </a:cubicBezTo>
                      <a:cubicBezTo>
                        <a:pt x="1411" y="84"/>
                        <a:pt x="1245" y="77"/>
                        <a:pt x="1124" y="77"/>
                      </a:cubicBezTo>
                      <a:cubicBezTo>
                        <a:pt x="1083" y="77"/>
                        <a:pt x="1047" y="78"/>
                        <a:pt x="1019" y="80"/>
                      </a:cubicBezTo>
                      <a:cubicBezTo>
                        <a:pt x="754" y="97"/>
                        <a:pt x="485" y="118"/>
                        <a:pt x="220" y="139"/>
                      </a:cubicBezTo>
                      <a:cubicBezTo>
                        <a:pt x="114" y="451"/>
                        <a:pt x="45" y="782"/>
                        <a:pt x="4" y="1109"/>
                      </a:cubicBezTo>
                      <a:cubicBezTo>
                        <a:pt x="4" y="1118"/>
                        <a:pt x="4" y="1125"/>
                        <a:pt x="1" y="1132"/>
                      </a:cubicBezTo>
                      <a:cubicBezTo>
                        <a:pt x="714" y="788"/>
                        <a:pt x="1413" y="420"/>
                        <a:pt x="2100" y="22"/>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6"/>
                <p:cNvSpPr/>
                <p:nvPr/>
              </p:nvSpPr>
              <p:spPr>
                <a:xfrm>
                  <a:off x="4583500" y="4702400"/>
                  <a:ext cx="19875" cy="31075"/>
                </a:xfrm>
                <a:custGeom>
                  <a:rect b="b" l="l" r="r" t="t"/>
                  <a:pathLst>
                    <a:path extrusionOk="0" h="1243" w="795">
                      <a:moveTo>
                        <a:pt x="794" y="1"/>
                      </a:moveTo>
                      <a:lnTo>
                        <a:pt x="794" y="1"/>
                      </a:lnTo>
                      <a:cubicBezTo>
                        <a:pt x="540" y="420"/>
                        <a:pt x="272" y="833"/>
                        <a:pt x="0" y="1242"/>
                      </a:cubicBezTo>
                      <a:cubicBezTo>
                        <a:pt x="69" y="1211"/>
                        <a:pt x="141" y="1184"/>
                        <a:pt x="210" y="1152"/>
                      </a:cubicBezTo>
                      <a:cubicBezTo>
                        <a:pt x="399" y="1063"/>
                        <a:pt x="578" y="967"/>
                        <a:pt x="750" y="868"/>
                      </a:cubicBezTo>
                      <a:cubicBezTo>
                        <a:pt x="777" y="575"/>
                        <a:pt x="791" y="282"/>
                        <a:pt x="794"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6"/>
                <p:cNvSpPr/>
                <p:nvPr/>
              </p:nvSpPr>
              <p:spPr>
                <a:xfrm>
                  <a:off x="4234600" y="4567550"/>
                  <a:ext cx="73400" cy="40025"/>
                </a:xfrm>
                <a:custGeom>
                  <a:rect b="b" l="l" r="r" t="t"/>
                  <a:pathLst>
                    <a:path extrusionOk="0" h="1601" w="2936">
                      <a:moveTo>
                        <a:pt x="2936" y="1"/>
                      </a:moveTo>
                      <a:cubicBezTo>
                        <a:pt x="1972" y="252"/>
                        <a:pt x="991" y="417"/>
                        <a:pt x="1" y="507"/>
                      </a:cubicBezTo>
                      <a:cubicBezTo>
                        <a:pt x="59" y="875"/>
                        <a:pt x="149" y="1243"/>
                        <a:pt x="269" y="1601"/>
                      </a:cubicBezTo>
                      <a:cubicBezTo>
                        <a:pt x="1171" y="1091"/>
                        <a:pt x="2061" y="558"/>
                        <a:pt x="2936"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
                <p:cNvSpPr/>
                <p:nvPr/>
              </p:nvSpPr>
              <p:spPr>
                <a:xfrm>
                  <a:off x="4472650" y="4704475"/>
                  <a:ext cx="60200" cy="50325"/>
                </a:xfrm>
                <a:custGeom>
                  <a:rect b="b" l="l" r="r" t="t"/>
                  <a:pathLst>
                    <a:path extrusionOk="0" h="2013" w="2408">
                      <a:moveTo>
                        <a:pt x="2408" y="0"/>
                      </a:moveTo>
                      <a:cubicBezTo>
                        <a:pt x="1658" y="733"/>
                        <a:pt x="850" y="1404"/>
                        <a:pt x="0" y="2012"/>
                      </a:cubicBezTo>
                      <a:cubicBezTo>
                        <a:pt x="599" y="2012"/>
                        <a:pt x="1197" y="1974"/>
                        <a:pt x="1782" y="1892"/>
                      </a:cubicBezTo>
                      <a:cubicBezTo>
                        <a:pt x="1920" y="1242"/>
                        <a:pt x="2129" y="606"/>
                        <a:pt x="2408"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6"/>
                <p:cNvSpPr/>
                <p:nvPr/>
              </p:nvSpPr>
              <p:spPr>
                <a:xfrm>
                  <a:off x="4420025" y="4687775"/>
                  <a:ext cx="77150" cy="66850"/>
                </a:xfrm>
                <a:custGeom>
                  <a:rect b="b" l="l" r="r" t="t"/>
                  <a:pathLst>
                    <a:path extrusionOk="0" h="2674" w="3086">
                      <a:moveTo>
                        <a:pt x="3085" y="1"/>
                      </a:moveTo>
                      <a:cubicBezTo>
                        <a:pt x="2136" y="929"/>
                        <a:pt x="1101" y="1769"/>
                        <a:pt x="0" y="2509"/>
                      </a:cubicBezTo>
                      <a:cubicBezTo>
                        <a:pt x="571" y="2601"/>
                        <a:pt x="1156" y="2656"/>
                        <a:pt x="1744" y="2674"/>
                      </a:cubicBezTo>
                      <a:cubicBezTo>
                        <a:pt x="2291" y="1837"/>
                        <a:pt x="2742" y="940"/>
                        <a:pt x="3085"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6"/>
                <p:cNvSpPr/>
                <p:nvPr/>
              </p:nvSpPr>
              <p:spPr>
                <a:xfrm>
                  <a:off x="4369700" y="4683050"/>
                  <a:ext cx="77100" cy="63650"/>
                </a:xfrm>
                <a:custGeom>
                  <a:rect b="b" l="l" r="r" t="t"/>
                  <a:pathLst>
                    <a:path extrusionOk="0" h="2546" w="3084">
                      <a:moveTo>
                        <a:pt x="3083" y="1"/>
                      </a:moveTo>
                      <a:lnTo>
                        <a:pt x="3083" y="1"/>
                      </a:lnTo>
                      <a:cubicBezTo>
                        <a:pt x="2117" y="809"/>
                        <a:pt x="1085" y="1531"/>
                        <a:pt x="1" y="2171"/>
                      </a:cubicBezTo>
                      <a:cubicBezTo>
                        <a:pt x="404" y="2319"/>
                        <a:pt x="826" y="2442"/>
                        <a:pt x="1260" y="2546"/>
                      </a:cubicBezTo>
                      <a:cubicBezTo>
                        <a:pt x="1893" y="1717"/>
                        <a:pt x="2501" y="867"/>
                        <a:pt x="3083"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6"/>
                <p:cNvSpPr/>
                <p:nvPr/>
              </p:nvSpPr>
              <p:spPr>
                <a:xfrm>
                  <a:off x="4288975" y="4659675"/>
                  <a:ext cx="75875" cy="49200"/>
                </a:xfrm>
                <a:custGeom>
                  <a:rect b="b" l="l" r="r" t="t"/>
                  <a:pathLst>
                    <a:path extrusionOk="0" h="1968" w="3035">
                      <a:moveTo>
                        <a:pt x="3034" y="0"/>
                      </a:moveTo>
                      <a:cubicBezTo>
                        <a:pt x="2067" y="454"/>
                        <a:pt x="1045" y="791"/>
                        <a:pt x="0" y="1015"/>
                      </a:cubicBezTo>
                      <a:cubicBezTo>
                        <a:pt x="337" y="1362"/>
                        <a:pt x="705" y="1679"/>
                        <a:pt x="1094" y="1967"/>
                      </a:cubicBezTo>
                      <a:cubicBezTo>
                        <a:pt x="1740" y="1310"/>
                        <a:pt x="2387" y="657"/>
                        <a:pt x="3034"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
                <p:cNvSpPr/>
                <p:nvPr/>
              </p:nvSpPr>
              <p:spPr>
                <a:xfrm>
                  <a:off x="4329025" y="4675150"/>
                  <a:ext cx="74075" cy="57900"/>
                </a:xfrm>
                <a:custGeom>
                  <a:rect b="b" l="l" r="r" t="t"/>
                  <a:pathLst>
                    <a:path extrusionOk="0" h="2316" w="2963">
                      <a:moveTo>
                        <a:pt x="2963" y="0"/>
                      </a:moveTo>
                      <a:cubicBezTo>
                        <a:pt x="2061" y="699"/>
                        <a:pt x="1057" y="1266"/>
                        <a:pt x="1" y="1693"/>
                      </a:cubicBezTo>
                      <a:cubicBezTo>
                        <a:pt x="297" y="1878"/>
                        <a:pt x="603" y="2047"/>
                        <a:pt x="919" y="2195"/>
                      </a:cubicBezTo>
                      <a:cubicBezTo>
                        <a:pt x="1009" y="2239"/>
                        <a:pt x="1105" y="2274"/>
                        <a:pt x="1198" y="2315"/>
                      </a:cubicBezTo>
                      <a:cubicBezTo>
                        <a:pt x="1824" y="1572"/>
                        <a:pt x="2415" y="802"/>
                        <a:pt x="2963"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6"/>
                <p:cNvSpPr/>
                <p:nvPr/>
              </p:nvSpPr>
              <p:spPr>
                <a:xfrm>
                  <a:off x="4392675" y="4434200"/>
                  <a:ext cx="27700" cy="69600"/>
                </a:xfrm>
                <a:custGeom>
                  <a:rect b="b" l="l" r="r" t="t"/>
                  <a:pathLst>
                    <a:path extrusionOk="0" h="2784" w="1108">
                      <a:moveTo>
                        <a:pt x="1" y="0"/>
                      </a:moveTo>
                      <a:lnTo>
                        <a:pt x="1" y="0"/>
                      </a:lnTo>
                      <a:cubicBezTo>
                        <a:pt x="193" y="936"/>
                        <a:pt x="420" y="1864"/>
                        <a:pt x="685" y="2783"/>
                      </a:cubicBezTo>
                      <a:cubicBezTo>
                        <a:pt x="826" y="1926"/>
                        <a:pt x="967" y="1070"/>
                        <a:pt x="1108" y="213"/>
                      </a:cubicBezTo>
                      <a:cubicBezTo>
                        <a:pt x="753" y="110"/>
                        <a:pt x="382" y="38"/>
                        <a:pt x="1"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p:nvPr/>
              </p:nvSpPr>
              <p:spPr>
                <a:xfrm>
                  <a:off x="4288450" y="4444775"/>
                  <a:ext cx="22975" cy="44975"/>
                </a:xfrm>
                <a:custGeom>
                  <a:rect b="b" l="l" r="r" t="t"/>
                  <a:pathLst>
                    <a:path extrusionOk="0" h="1799" w="919">
                      <a:moveTo>
                        <a:pt x="919" y="0"/>
                      </a:moveTo>
                      <a:cubicBezTo>
                        <a:pt x="596" y="124"/>
                        <a:pt x="290" y="276"/>
                        <a:pt x="1" y="448"/>
                      </a:cubicBezTo>
                      <a:cubicBezTo>
                        <a:pt x="220" y="940"/>
                        <a:pt x="475" y="1407"/>
                        <a:pt x="633" y="1799"/>
                      </a:cubicBezTo>
                      <a:cubicBezTo>
                        <a:pt x="730" y="1200"/>
                        <a:pt x="823" y="602"/>
                        <a:pt x="919"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6"/>
                <p:cNvSpPr/>
                <p:nvPr/>
              </p:nvSpPr>
              <p:spPr>
                <a:xfrm>
                  <a:off x="4523550" y="4484575"/>
                  <a:ext cx="24275" cy="85950"/>
                </a:xfrm>
                <a:custGeom>
                  <a:rect b="b" l="l" r="r" t="t"/>
                  <a:pathLst>
                    <a:path extrusionOk="0" h="3438" w="971">
                      <a:moveTo>
                        <a:pt x="0" y="1"/>
                      </a:moveTo>
                      <a:lnTo>
                        <a:pt x="0" y="1"/>
                      </a:lnTo>
                      <a:cubicBezTo>
                        <a:pt x="344" y="1108"/>
                        <a:pt x="500" y="2278"/>
                        <a:pt x="448" y="3437"/>
                      </a:cubicBezTo>
                      <a:cubicBezTo>
                        <a:pt x="619" y="2440"/>
                        <a:pt x="795" y="1445"/>
                        <a:pt x="970" y="448"/>
                      </a:cubicBezTo>
                      <a:cubicBezTo>
                        <a:pt x="651" y="294"/>
                        <a:pt x="324" y="145"/>
                        <a:pt x="0"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6"/>
                <p:cNvSpPr/>
                <p:nvPr/>
              </p:nvSpPr>
              <p:spPr>
                <a:xfrm>
                  <a:off x="4330675" y="4434125"/>
                  <a:ext cx="26250" cy="82300"/>
                </a:xfrm>
                <a:custGeom>
                  <a:rect b="b" l="l" r="r" t="t"/>
                  <a:pathLst>
                    <a:path extrusionOk="0" h="3292" w="1050">
                      <a:moveTo>
                        <a:pt x="1049" y="0"/>
                      </a:moveTo>
                      <a:lnTo>
                        <a:pt x="1049" y="0"/>
                      </a:lnTo>
                      <a:cubicBezTo>
                        <a:pt x="695" y="34"/>
                        <a:pt x="344" y="96"/>
                        <a:pt x="1" y="182"/>
                      </a:cubicBezTo>
                      <a:cubicBezTo>
                        <a:pt x="358" y="1190"/>
                        <a:pt x="620" y="2232"/>
                        <a:pt x="781" y="3291"/>
                      </a:cubicBezTo>
                      <a:cubicBezTo>
                        <a:pt x="871" y="2194"/>
                        <a:pt x="960" y="1097"/>
                        <a:pt x="1049"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6"/>
                <p:cNvSpPr/>
                <p:nvPr/>
              </p:nvSpPr>
              <p:spPr>
                <a:xfrm>
                  <a:off x="4636975" y="4557600"/>
                  <a:ext cx="21000" cy="78100"/>
                </a:xfrm>
                <a:custGeom>
                  <a:rect b="b" l="l" r="r" t="t"/>
                  <a:pathLst>
                    <a:path extrusionOk="0" h="3124" w="840">
                      <a:moveTo>
                        <a:pt x="0" y="0"/>
                      </a:moveTo>
                      <a:lnTo>
                        <a:pt x="0" y="0"/>
                      </a:lnTo>
                      <a:cubicBezTo>
                        <a:pt x="310" y="1008"/>
                        <a:pt x="400" y="2081"/>
                        <a:pt x="255" y="3123"/>
                      </a:cubicBezTo>
                      <a:cubicBezTo>
                        <a:pt x="472" y="2553"/>
                        <a:pt x="668" y="1971"/>
                        <a:pt x="840" y="1386"/>
                      </a:cubicBezTo>
                      <a:cubicBezTo>
                        <a:pt x="654" y="912"/>
                        <a:pt x="375" y="444"/>
                        <a:pt x="0"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6"/>
                <p:cNvSpPr/>
                <p:nvPr/>
              </p:nvSpPr>
              <p:spPr>
                <a:xfrm>
                  <a:off x="4550475" y="4497050"/>
                  <a:ext cx="35875" cy="101250"/>
                </a:xfrm>
                <a:custGeom>
                  <a:rect b="b" l="l" r="r" t="t"/>
                  <a:pathLst>
                    <a:path extrusionOk="0" h="4050" w="1435">
                      <a:moveTo>
                        <a:pt x="0" y="1"/>
                      </a:moveTo>
                      <a:lnTo>
                        <a:pt x="0" y="1"/>
                      </a:lnTo>
                      <a:cubicBezTo>
                        <a:pt x="327" y="1332"/>
                        <a:pt x="550" y="2684"/>
                        <a:pt x="661" y="4049"/>
                      </a:cubicBezTo>
                      <a:lnTo>
                        <a:pt x="1434" y="768"/>
                      </a:lnTo>
                      <a:cubicBezTo>
                        <a:pt x="974" y="489"/>
                        <a:pt x="492" y="238"/>
                        <a:pt x="0"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6"/>
                <p:cNvSpPr/>
                <p:nvPr/>
              </p:nvSpPr>
              <p:spPr>
                <a:xfrm>
                  <a:off x="4480200" y="4465075"/>
                  <a:ext cx="34950" cy="80400"/>
                </a:xfrm>
                <a:custGeom>
                  <a:rect b="b" l="l" r="r" t="t"/>
                  <a:pathLst>
                    <a:path extrusionOk="0" h="3216" w="1398">
                      <a:moveTo>
                        <a:pt x="1" y="0"/>
                      </a:moveTo>
                      <a:lnTo>
                        <a:pt x="1" y="0"/>
                      </a:lnTo>
                      <a:cubicBezTo>
                        <a:pt x="448" y="1025"/>
                        <a:pt x="761" y="2109"/>
                        <a:pt x="919" y="3216"/>
                      </a:cubicBezTo>
                      <a:cubicBezTo>
                        <a:pt x="1129" y="2363"/>
                        <a:pt x="1288" y="1500"/>
                        <a:pt x="1397" y="626"/>
                      </a:cubicBezTo>
                      <a:cubicBezTo>
                        <a:pt x="929" y="416"/>
                        <a:pt x="465" y="207"/>
                        <a:pt x="1"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6"/>
                <p:cNvSpPr/>
                <p:nvPr/>
              </p:nvSpPr>
              <p:spPr>
                <a:xfrm>
                  <a:off x="4602750" y="4526875"/>
                  <a:ext cx="26250" cy="91625"/>
                </a:xfrm>
                <a:custGeom>
                  <a:rect b="b" l="l" r="r" t="t"/>
                  <a:pathLst>
                    <a:path extrusionOk="0" h="3665" w="1050">
                      <a:moveTo>
                        <a:pt x="0" y="1"/>
                      </a:moveTo>
                      <a:lnTo>
                        <a:pt x="0" y="1"/>
                      </a:lnTo>
                      <a:cubicBezTo>
                        <a:pt x="334" y="1188"/>
                        <a:pt x="492" y="2426"/>
                        <a:pt x="464" y="3665"/>
                      </a:cubicBezTo>
                      <a:cubicBezTo>
                        <a:pt x="661" y="2736"/>
                        <a:pt x="853" y="1807"/>
                        <a:pt x="1050" y="878"/>
                      </a:cubicBezTo>
                      <a:cubicBezTo>
                        <a:pt x="871" y="696"/>
                        <a:pt x="675" y="517"/>
                        <a:pt x="461" y="345"/>
                      </a:cubicBezTo>
                      <a:cubicBezTo>
                        <a:pt x="310" y="225"/>
                        <a:pt x="159" y="111"/>
                        <a:pt x="0"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6"/>
                <p:cNvSpPr/>
                <p:nvPr/>
              </p:nvSpPr>
              <p:spPr>
                <a:xfrm>
                  <a:off x="4432475" y="4443825"/>
                  <a:ext cx="40450" cy="94100"/>
                </a:xfrm>
                <a:custGeom>
                  <a:rect b="b" l="l" r="r" t="t"/>
                  <a:pathLst>
                    <a:path extrusionOk="0" h="3764" w="1618">
                      <a:moveTo>
                        <a:pt x="1" y="0"/>
                      </a:moveTo>
                      <a:lnTo>
                        <a:pt x="1" y="0"/>
                      </a:lnTo>
                      <a:cubicBezTo>
                        <a:pt x="496" y="1222"/>
                        <a:pt x="895" y="2481"/>
                        <a:pt x="1195" y="3764"/>
                      </a:cubicBezTo>
                      <a:cubicBezTo>
                        <a:pt x="1336" y="2749"/>
                        <a:pt x="1476" y="1734"/>
                        <a:pt x="1617" y="719"/>
                      </a:cubicBezTo>
                      <a:cubicBezTo>
                        <a:pt x="1143" y="503"/>
                        <a:pt x="665" y="289"/>
                        <a:pt x="187" y="73"/>
                      </a:cubicBezTo>
                      <a:cubicBezTo>
                        <a:pt x="128" y="49"/>
                        <a:pt x="63" y="25"/>
                        <a:pt x="1"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p:nvPr/>
              </p:nvSpPr>
              <p:spPr>
                <a:xfrm>
                  <a:off x="4360600" y="4433175"/>
                  <a:ext cx="28050" cy="72425"/>
                </a:xfrm>
                <a:custGeom>
                  <a:rect b="b" l="l" r="r" t="t"/>
                  <a:pathLst>
                    <a:path extrusionOk="0" h="2897" w="1122">
                      <a:moveTo>
                        <a:pt x="562" y="1"/>
                      </a:moveTo>
                      <a:cubicBezTo>
                        <a:pt x="375" y="1"/>
                        <a:pt x="188" y="8"/>
                        <a:pt x="1" y="24"/>
                      </a:cubicBezTo>
                      <a:cubicBezTo>
                        <a:pt x="155" y="1004"/>
                        <a:pt x="413" y="1971"/>
                        <a:pt x="771" y="2896"/>
                      </a:cubicBezTo>
                      <a:cubicBezTo>
                        <a:pt x="888" y="1937"/>
                        <a:pt x="1004" y="980"/>
                        <a:pt x="1122" y="24"/>
                      </a:cubicBezTo>
                      <a:cubicBezTo>
                        <a:pt x="936" y="8"/>
                        <a:pt x="749" y="1"/>
                        <a:pt x="562"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6"/>
                <p:cNvSpPr/>
                <p:nvPr/>
              </p:nvSpPr>
              <p:spPr>
                <a:xfrm>
                  <a:off x="4328275" y="4525100"/>
                  <a:ext cx="10075" cy="3700"/>
                </a:xfrm>
                <a:custGeom>
                  <a:rect b="b" l="l" r="r" t="t"/>
                  <a:pathLst>
                    <a:path extrusionOk="0" h="148" w="403">
                      <a:moveTo>
                        <a:pt x="402" y="0"/>
                      </a:moveTo>
                      <a:lnTo>
                        <a:pt x="0" y="17"/>
                      </a:lnTo>
                      <a:cubicBezTo>
                        <a:pt x="7" y="55"/>
                        <a:pt x="17" y="97"/>
                        <a:pt x="24" y="134"/>
                      </a:cubicBezTo>
                      <a:cubicBezTo>
                        <a:pt x="27" y="138"/>
                        <a:pt x="27" y="144"/>
                        <a:pt x="31" y="148"/>
                      </a:cubicBezTo>
                      <a:lnTo>
                        <a:pt x="392" y="76"/>
                      </a:lnTo>
                      <a:cubicBezTo>
                        <a:pt x="399" y="51"/>
                        <a:pt x="402" y="24"/>
                        <a:pt x="402" y="0"/>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6"/>
                <p:cNvSpPr/>
                <p:nvPr/>
              </p:nvSpPr>
              <p:spPr>
                <a:xfrm>
                  <a:off x="4307351" y="4442100"/>
                  <a:ext cx="33575" cy="90507"/>
                </a:xfrm>
                <a:custGeom>
                  <a:rect b="b" l="l" r="r" t="t"/>
                  <a:pathLst>
                    <a:path extrusionOk="0" h="3379" w="1343">
                      <a:moveTo>
                        <a:pt x="459" y="1"/>
                      </a:moveTo>
                      <a:cubicBezTo>
                        <a:pt x="304" y="53"/>
                        <a:pt x="149" y="107"/>
                        <a:pt x="1" y="169"/>
                      </a:cubicBezTo>
                      <a:cubicBezTo>
                        <a:pt x="321" y="1153"/>
                        <a:pt x="589" y="2158"/>
                        <a:pt x="802" y="3169"/>
                      </a:cubicBezTo>
                      <a:cubicBezTo>
                        <a:pt x="826" y="3134"/>
                        <a:pt x="861" y="3107"/>
                        <a:pt x="899" y="3090"/>
                      </a:cubicBezTo>
                      <a:cubicBezTo>
                        <a:pt x="937" y="3070"/>
                        <a:pt x="979" y="3060"/>
                        <a:pt x="1022" y="3060"/>
                      </a:cubicBezTo>
                      <a:cubicBezTo>
                        <a:pt x="1091" y="3060"/>
                        <a:pt x="1160" y="3085"/>
                        <a:pt x="1215" y="3134"/>
                      </a:cubicBezTo>
                      <a:cubicBezTo>
                        <a:pt x="1291" y="3196"/>
                        <a:pt x="1329" y="3285"/>
                        <a:pt x="1318" y="3379"/>
                      </a:cubicBezTo>
                      <a:lnTo>
                        <a:pt x="1342" y="3371"/>
                      </a:lnTo>
                      <a:cubicBezTo>
                        <a:pt x="1115" y="2233"/>
                        <a:pt x="820" y="1105"/>
                        <a:pt x="459"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
                <p:cNvSpPr/>
                <p:nvPr/>
              </p:nvSpPr>
              <p:spPr>
                <a:xfrm>
                  <a:off x="4281050" y="4494575"/>
                  <a:ext cx="1225" cy="525"/>
                </a:xfrm>
                <a:custGeom>
                  <a:rect b="b" l="l" r="r" t="t"/>
                  <a:pathLst>
                    <a:path extrusionOk="0" h="21" w="49">
                      <a:moveTo>
                        <a:pt x="49" y="0"/>
                      </a:moveTo>
                      <a:cubicBezTo>
                        <a:pt x="32" y="0"/>
                        <a:pt x="18" y="3"/>
                        <a:pt x="0" y="7"/>
                      </a:cubicBezTo>
                      <a:cubicBezTo>
                        <a:pt x="4" y="10"/>
                        <a:pt x="4" y="17"/>
                        <a:pt x="8" y="21"/>
                      </a:cubicBezTo>
                      <a:lnTo>
                        <a:pt x="49" y="0"/>
                      </a:ln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
                <p:cNvSpPr/>
                <p:nvPr/>
              </p:nvSpPr>
              <p:spPr>
                <a:xfrm>
                  <a:off x="4553975" y="4647525"/>
                  <a:ext cx="12425" cy="9500"/>
                </a:xfrm>
                <a:custGeom>
                  <a:rect b="b" l="l" r="r" t="t"/>
                  <a:pathLst>
                    <a:path extrusionOk="0" h="380" w="497">
                      <a:moveTo>
                        <a:pt x="459" y="1"/>
                      </a:moveTo>
                      <a:cubicBezTo>
                        <a:pt x="307" y="97"/>
                        <a:pt x="156" y="190"/>
                        <a:pt x="1" y="286"/>
                      </a:cubicBezTo>
                      <a:cubicBezTo>
                        <a:pt x="5" y="318"/>
                        <a:pt x="8" y="348"/>
                        <a:pt x="15" y="380"/>
                      </a:cubicBezTo>
                      <a:lnTo>
                        <a:pt x="496" y="321"/>
                      </a:lnTo>
                      <a:cubicBezTo>
                        <a:pt x="486" y="215"/>
                        <a:pt x="472" y="107"/>
                        <a:pt x="459"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6"/>
                <p:cNvSpPr/>
                <p:nvPr/>
              </p:nvSpPr>
              <p:spPr>
                <a:xfrm>
                  <a:off x="4328850" y="4528425"/>
                  <a:ext cx="200" cy="375"/>
                </a:xfrm>
                <a:custGeom>
                  <a:rect b="b" l="l" r="r" t="t"/>
                  <a:pathLst>
                    <a:path extrusionOk="0" h="15" w="8">
                      <a:moveTo>
                        <a:pt x="1" y="1"/>
                      </a:moveTo>
                      <a:cubicBezTo>
                        <a:pt x="1" y="8"/>
                        <a:pt x="4" y="11"/>
                        <a:pt x="4" y="15"/>
                      </a:cubicBezTo>
                      <a:lnTo>
                        <a:pt x="8" y="15"/>
                      </a:lnTo>
                      <a:cubicBezTo>
                        <a:pt x="4" y="11"/>
                        <a:pt x="4" y="5"/>
                        <a:pt x="1"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6"/>
                <p:cNvSpPr/>
                <p:nvPr/>
              </p:nvSpPr>
              <p:spPr>
                <a:xfrm>
                  <a:off x="4232725" y="4433175"/>
                  <a:ext cx="662000" cy="321025"/>
                </a:xfrm>
                <a:custGeom>
                  <a:rect b="b" l="l" r="r" t="t"/>
                  <a:pathLst>
                    <a:path extrusionOk="0" h="12841" w="26480">
                      <a:moveTo>
                        <a:pt x="5528" y="0"/>
                      </a:moveTo>
                      <a:cubicBezTo>
                        <a:pt x="5363" y="3"/>
                        <a:pt x="5198" y="13"/>
                        <a:pt x="5033" y="27"/>
                      </a:cubicBezTo>
                      <a:lnTo>
                        <a:pt x="6140" y="4750"/>
                      </a:lnTo>
                      <a:cubicBezTo>
                        <a:pt x="4441" y="3780"/>
                        <a:pt x="2787" y="2731"/>
                        <a:pt x="1146" y="1623"/>
                      </a:cubicBezTo>
                      <a:cubicBezTo>
                        <a:pt x="1131" y="1613"/>
                        <a:pt x="1116" y="1609"/>
                        <a:pt x="1103" y="1609"/>
                      </a:cubicBezTo>
                      <a:cubicBezTo>
                        <a:pt x="1036" y="1609"/>
                        <a:pt x="994" y="1712"/>
                        <a:pt x="1063" y="1761"/>
                      </a:cubicBezTo>
                      <a:cubicBezTo>
                        <a:pt x="1252" y="1899"/>
                        <a:pt x="1438" y="2033"/>
                        <a:pt x="1628" y="2170"/>
                      </a:cubicBezTo>
                      <a:cubicBezTo>
                        <a:pt x="1298" y="2205"/>
                        <a:pt x="974" y="2250"/>
                        <a:pt x="650" y="2291"/>
                      </a:cubicBezTo>
                      <a:lnTo>
                        <a:pt x="647" y="2291"/>
                      </a:lnTo>
                      <a:cubicBezTo>
                        <a:pt x="547" y="2439"/>
                        <a:pt x="461" y="2593"/>
                        <a:pt x="390" y="2755"/>
                      </a:cubicBezTo>
                      <a:cubicBezTo>
                        <a:pt x="909" y="2655"/>
                        <a:pt x="1421" y="2549"/>
                        <a:pt x="1933" y="2463"/>
                      </a:cubicBezTo>
                      <a:cubicBezTo>
                        <a:pt x="1913" y="2425"/>
                        <a:pt x="1889" y="2383"/>
                        <a:pt x="1868" y="2345"/>
                      </a:cubicBezTo>
                      <a:lnTo>
                        <a:pt x="1868" y="2345"/>
                      </a:lnTo>
                      <a:cubicBezTo>
                        <a:pt x="2439" y="2762"/>
                        <a:pt x="3017" y="3178"/>
                        <a:pt x="3598" y="3588"/>
                      </a:cubicBezTo>
                      <a:lnTo>
                        <a:pt x="39" y="4086"/>
                      </a:lnTo>
                      <a:cubicBezTo>
                        <a:pt x="18" y="4255"/>
                        <a:pt x="7" y="4420"/>
                        <a:pt x="1" y="4585"/>
                      </a:cubicBezTo>
                      <a:lnTo>
                        <a:pt x="3970" y="4028"/>
                      </a:lnTo>
                      <a:cubicBezTo>
                        <a:pt x="4042" y="4017"/>
                        <a:pt x="4097" y="4001"/>
                        <a:pt x="4142" y="3973"/>
                      </a:cubicBezTo>
                      <a:cubicBezTo>
                        <a:pt x="4627" y="4317"/>
                        <a:pt x="5112" y="4654"/>
                        <a:pt x="5604" y="4984"/>
                      </a:cubicBezTo>
                      <a:cubicBezTo>
                        <a:pt x="3770" y="5314"/>
                        <a:pt x="1941" y="5730"/>
                        <a:pt x="142" y="6233"/>
                      </a:cubicBezTo>
                      <a:cubicBezTo>
                        <a:pt x="176" y="6395"/>
                        <a:pt x="214" y="6549"/>
                        <a:pt x="258" y="6708"/>
                      </a:cubicBezTo>
                      <a:cubicBezTo>
                        <a:pt x="2209" y="6160"/>
                        <a:pt x="4197" y="5717"/>
                        <a:pt x="6189" y="5376"/>
                      </a:cubicBezTo>
                      <a:cubicBezTo>
                        <a:pt x="6230" y="5404"/>
                        <a:pt x="6267" y="5428"/>
                        <a:pt x="6305" y="5455"/>
                      </a:cubicBezTo>
                      <a:lnTo>
                        <a:pt x="6426" y="5534"/>
                      </a:lnTo>
                      <a:cubicBezTo>
                        <a:pt x="6921" y="5861"/>
                        <a:pt x="7423" y="6181"/>
                        <a:pt x="7926" y="6490"/>
                      </a:cubicBezTo>
                      <a:cubicBezTo>
                        <a:pt x="6626" y="6821"/>
                        <a:pt x="5343" y="7251"/>
                        <a:pt x="4094" y="7667"/>
                      </a:cubicBezTo>
                      <a:cubicBezTo>
                        <a:pt x="3117" y="7997"/>
                        <a:pt x="2119" y="8330"/>
                        <a:pt x="1112" y="8616"/>
                      </a:cubicBezTo>
                      <a:cubicBezTo>
                        <a:pt x="1201" y="8761"/>
                        <a:pt x="1293" y="8902"/>
                        <a:pt x="1393" y="9043"/>
                      </a:cubicBezTo>
                      <a:cubicBezTo>
                        <a:pt x="2360" y="8764"/>
                        <a:pt x="3313" y="8444"/>
                        <a:pt x="4249" y="8132"/>
                      </a:cubicBezTo>
                      <a:cubicBezTo>
                        <a:pt x="5638" y="7663"/>
                        <a:pt x="7072" y="7182"/>
                        <a:pt x="8517" y="6852"/>
                      </a:cubicBezTo>
                      <a:cubicBezTo>
                        <a:pt x="8988" y="7133"/>
                        <a:pt x="9470" y="7413"/>
                        <a:pt x="9952" y="7677"/>
                      </a:cubicBezTo>
                      <a:cubicBezTo>
                        <a:pt x="7678" y="8764"/>
                        <a:pt x="5356" y="9803"/>
                        <a:pt x="3020" y="10776"/>
                      </a:cubicBezTo>
                      <a:cubicBezTo>
                        <a:pt x="3168" y="10897"/>
                        <a:pt x="3316" y="11010"/>
                        <a:pt x="3471" y="11117"/>
                      </a:cubicBezTo>
                      <a:cubicBezTo>
                        <a:pt x="5834" y="10126"/>
                        <a:pt x="8180" y="9070"/>
                        <a:pt x="10482" y="7966"/>
                      </a:cubicBezTo>
                      <a:cubicBezTo>
                        <a:pt x="11176" y="8338"/>
                        <a:pt x="11885" y="8689"/>
                        <a:pt x="12600" y="9012"/>
                      </a:cubicBezTo>
                      <a:cubicBezTo>
                        <a:pt x="10577" y="10250"/>
                        <a:pt x="8483" y="11399"/>
                        <a:pt x="6340" y="12442"/>
                      </a:cubicBezTo>
                      <a:cubicBezTo>
                        <a:pt x="6584" y="12510"/>
                        <a:pt x="6835" y="12569"/>
                        <a:pt x="7086" y="12620"/>
                      </a:cubicBezTo>
                      <a:cubicBezTo>
                        <a:pt x="9119" y="11609"/>
                        <a:pt x="11114" y="10505"/>
                        <a:pt x="13037" y="9318"/>
                      </a:cubicBezTo>
                      <a:cubicBezTo>
                        <a:pt x="13074" y="9294"/>
                        <a:pt x="13109" y="9273"/>
                        <a:pt x="13144" y="9253"/>
                      </a:cubicBezTo>
                      <a:cubicBezTo>
                        <a:pt x="13532" y="9418"/>
                        <a:pt x="13924" y="9576"/>
                        <a:pt x="14316" y="9724"/>
                      </a:cubicBezTo>
                      <a:cubicBezTo>
                        <a:pt x="13092" y="10848"/>
                        <a:pt x="11792" y="11891"/>
                        <a:pt x="10430" y="12840"/>
                      </a:cubicBezTo>
                      <a:cubicBezTo>
                        <a:pt x="10760" y="12820"/>
                        <a:pt x="11087" y="12785"/>
                        <a:pt x="11410" y="12740"/>
                      </a:cubicBezTo>
                      <a:cubicBezTo>
                        <a:pt x="12603" y="11867"/>
                        <a:pt x="13746" y="10921"/>
                        <a:pt x="14829" y="9913"/>
                      </a:cubicBezTo>
                      <a:cubicBezTo>
                        <a:pt x="16188" y="10402"/>
                        <a:pt x="17570" y="10794"/>
                        <a:pt x="18998" y="11121"/>
                      </a:cubicBezTo>
                      <a:cubicBezTo>
                        <a:pt x="20539" y="11476"/>
                        <a:pt x="22159" y="12096"/>
                        <a:pt x="23774" y="12096"/>
                      </a:cubicBezTo>
                      <a:cubicBezTo>
                        <a:pt x="24361" y="12096"/>
                        <a:pt x="24948" y="12015"/>
                        <a:pt x="25530" y="11808"/>
                      </a:cubicBezTo>
                      <a:cubicBezTo>
                        <a:pt x="26338" y="11523"/>
                        <a:pt x="26479" y="10247"/>
                        <a:pt x="25530" y="10023"/>
                      </a:cubicBezTo>
                      <a:cubicBezTo>
                        <a:pt x="24878" y="9868"/>
                        <a:pt x="24214" y="9822"/>
                        <a:pt x="23544" y="9822"/>
                      </a:cubicBezTo>
                      <a:cubicBezTo>
                        <a:pt x="22547" y="9822"/>
                        <a:pt x="21539" y="9925"/>
                        <a:pt x="20544" y="9925"/>
                      </a:cubicBezTo>
                      <a:cubicBezTo>
                        <a:pt x="19993" y="9925"/>
                        <a:pt x="19447" y="9893"/>
                        <a:pt x="18908" y="9796"/>
                      </a:cubicBezTo>
                      <a:cubicBezTo>
                        <a:pt x="17715" y="9579"/>
                        <a:pt x="16528" y="9267"/>
                        <a:pt x="15362" y="8895"/>
                      </a:cubicBezTo>
                      <a:cubicBezTo>
                        <a:pt x="15190" y="7110"/>
                        <a:pt x="14919" y="5325"/>
                        <a:pt x="14543" y="3571"/>
                      </a:cubicBezTo>
                      <a:cubicBezTo>
                        <a:pt x="14357" y="3447"/>
                        <a:pt x="14165" y="3329"/>
                        <a:pt x="13969" y="3216"/>
                      </a:cubicBezTo>
                      <a:lnTo>
                        <a:pt x="13969" y="3216"/>
                      </a:lnTo>
                      <a:cubicBezTo>
                        <a:pt x="14371" y="5028"/>
                        <a:pt x="14671" y="6879"/>
                        <a:pt x="14857" y="8730"/>
                      </a:cubicBezTo>
                      <a:cubicBezTo>
                        <a:pt x="14316" y="8548"/>
                        <a:pt x="13784" y="8355"/>
                        <a:pt x="13254" y="8152"/>
                      </a:cubicBezTo>
                      <a:cubicBezTo>
                        <a:pt x="12995" y="6188"/>
                        <a:pt x="12631" y="4228"/>
                        <a:pt x="12174" y="2301"/>
                      </a:cubicBezTo>
                      <a:cubicBezTo>
                        <a:pt x="11984" y="2215"/>
                        <a:pt x="11798" y="2129"/>
                        <a:pt x="11609" y="2043"/>
                      </a:cubicBezTo>
                      <a:lnTo>
                        <a:pt x="11609" y="2043"/>
                      </a:lnTo>
                      <a:cubicBezTo>
                        <a:pt x="12084" y="3987"/>
                        <a:pt x="12463" y="5968"/>
                        <a:pt x="12734" y="7949"/>
                      </a:cubicBezTo>
                      <a:cubicBezTo>
                        <a:pt x="12187" y="7732"/>
                        <a:pt x="11647" y="7505"/>
                        <a:pt x="11111" y="7271"/>
                      </a:cubicBezTo>
                      <a:cubicBezTo>
                        <a:pt x="10969" y="5125"/>
                        <a:pt x="10663" y="3509"/>
                        <a:pt x="10158" y="1393"/>
                      </a:cubicBezTo>
                      <a:lnTo>
                        <a:pt x="9817" y="1238"/>
                      </a:lnTo>
                      <a:lnTo>
                        <a:pt x="9631" y="1283"/>
                      </a:lnTo>
                      <a:cubicBezTo>
                        <a:pt x="10141" y="3398"/>
                        <a:pt x="10453" y="4984"/>
                        <a:pt x="10605" y="7044"/>
                      </a:cubicBezTo>
                      <a:cubicBezTo>
                        <a:pt x="10151" y="6838"/>
                        <a:pt x="9701" y="6625"/>
                        <a:pt x="9253" y="6405"/>
                      </a:cubicBezTo>
                      <a:cubicBezTo>
                        <a:pt x="8851" y="4406"/>
                        <a:pt x="8410" y="2391"/>
                        <a:pt x="7946" y="405"/>
                      </a:cubicBezTo>
                      <a:cubicBezTo>
                        <a:pt x="7771" y="337"/>
                        <a:pt x="7592" y="275"/>
                        <a:pt x="7406" y="224"/>
                      </a:cubicBezTo>
                      <a:lnTo>
                        <a:pt x="7406" y="224"/>
                      </a:lnTo>
                      <a:cubicBezTo>
                        <a:pt x="7864" y="2177"/>
                        <a:pt x="8297" y="4158"/>
                        <a:pt x="8699" y="6130"/>
                      </a:cubicBezTo>
                      <a:cubicBezTo>
                        <a:pt x="8032" y="5792"/>
                        <a:pt x="7372" y="5441"/>
                        <a:pt x="6718" y="5077"/>
                      </a:cubicBezTo>
                      <a:lnTo>
                        <a:pt x="5528" y="0"/>
                      </a:ln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36"/>
              <p:cNvSpPr/>
              <p:nvPr/>
            </p:nvSpPr>
            <p:spPr>
              <a:xfrm rot="-445884">
                <a:off x="-1249620" y="1808481"/>
                <a:ext cx="13917" cy="31407"/>
              </a:xfrm>
              <a:prstGeom prst="rect">
                <a:avLst/>
              </a:pr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36"/>
            <p:cNvGrpSpPr/>
            <p:nvPr/>
          </p:nvGrpSpPr>
          <p:grpSpPr>
            <a:xfrm rot="10800000">
              <a:off x="1071394" y="4199281"/>
              <a:ext cx="287559" cy="551747"/>
              <a:chOff x="-1404325" y="221495"/>
              <a:chExt cx="929407" cy="1783279"/>
            </a:xfrm>
          </p:grpSpPr>
          <p:grpSp>
            <p:nvGrpSpPr>
              <p:cNvPr id="312" name="Google Shape;312;p36"/>
              <p:cNvGrpSpPr/>
              <p:nvPr/>
            </p:nvGrpSpPr>
            <p:grpSpPr>
              <a:xfrm rot="-5209225">
                <a:off x="-1809468" y="696036"/>
                <a:ext cx="1739693" cy="834198"/>
                <a:chOff x="4223700" y="4433150"/>
                <a:chExt cx="671025" cy="321725"/>
              </a:xfrm>
            </p:grpSpPr>
            <p:sp>
              <p:nvSpPr>
                <p:cNvPr id="313" name="Google Shape;313;p36"/>
                <p:cNvSpPr/>
                <p:nvPr/>
              </p:nvSpPr>
              <p:spPr>
                <a:xfrm>
                  <a:off x="4223700" y="4433150"/>
                  <a:ext cx="467900" cy="321725"/>
                </a:xfrm>
                <a:custGeom>
                  <a:rect b="b" l="l" r="r" t="t"/>
                  <a:pathLst>
                    <a:path extrusionOk="0" h="12869" w="18716">
                      <a:moveTo>
                        <a:pt x="6041" y="0"/>
                      </a:moveTo>
                      <a:cubicBezTo>
                        <a:pt x="4733" y="0"/>
                        <a:pt x="3391" y="361"/>
                        <a:pt x="2356" y="1057"/>
                      </a:cubicBezTo>
                      <a:cubicBezTo>
                        <a:pt x="1844" y="1401"/>
                        <a:pt x="1349" y="1789"/>
                        <a:pt x="1008" y="2292"/>
                      </a:cubicBezTo>
                      <a:cubicBezTo>
                        <a:pt x="651" y="2818"/>
                        <a:pt x="482" y="3444"/>
                        <a:pt x="403" y="4064"/>
                      </a:cubicBezTo>
                      <a:cubicBezTo>
                        <a:pt x="0" y="7293"/>
                        <a:pt x="2150" y="10482"/>
                        <a:pt x="5132" y="11875"/>
                      </a:cubicBezTo>
                      <a:cubicBezTo>
                        <a:pt x="6533" y="12529"/>
                        <a:pt x="8252" y="12868"/>
                        <a:pt x="9969" y="12868"/>
                      </a:cubicBezTo>
                      <a:cubicBezTo>
                        <a:pt x="11608" y="12868"/>
                        <a:pt x="13245" y="12559"/>
                        <a:pt x="14602" y="11922"/>
                      </a:cubicBezTo>
                      <a:cubicBezTo>
                        <a:pt x="18196" y="10234"/>
                        <a:pt x="18716" y="6581"/>
                        <a:pt x="15623" y="4094"/>
                      </a:cubicBezTo>
                      <a:cubicBezTo>
                        <a:pt x="14485" y="3179"/>
                        <a:pt x="13126" y="2567"/>
                        <a:pt x="11784" y="1962"/>
                      </a:cubicBezTo>
                      <a:cubicBezTo>
                        <a:pt x="10701" y="1473"/>
                        <a:pt x="9621" y="988"/>
                        <a:pt x="8538" y="500"/>
                      </a:cubicBezTo>
                      <a:cubicBezTo>
                        <a:pt x="7791" y="164"/>
                        <a:pt x="6923" y="0"/>
                        <a:pt x="6041"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6"/>
                <p:cNvSpPr/>
                <p:nvPr/>
              </p:nvSpPr>
              <p:spPr>
                <a:xfrm>
                  <a:off x="4232375" y="4546325"/>
                  <a:ext cx="62450" cy="25050"/>
                </a:xfrm>
                <a:custGeom>
                  <a:rect b="b" l="l" r="r" t="t"/>
                  <a:pathLst>
                    <a:path extrusionOk="0" h="1002" w="2498">
                      <a:moveTo>
                        <a:pt x="18" y="0"/>
                      </a:moveTo>
                      <a:cubicBezTo>
                        <a:pt x="1" y="337"/>
                        <a:pt x="11" y="672"/>
                        <a:pt x="45" y="1002"/>
                      </a:cubicBezTo>
                      <a:cubicBezTo>
                        <a:pt x="812" y="578"/>
                        <a:pt x="1642" y="259"/>
                        <a:pt x="2498" y="59"/>
                      </a:cubicBezTo>
                      <a:cubicBezTo>
                        <a:pt x="1672" y="38"/>
                        <a:pt x="844" y="21"/>
                        <a:pt x="18"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6"/>
                <p:cNvSpPr/>
                <p:nvPr/>
              </p:nvSpPr>
              <p:spPr>
                <a:xfrm>
                  <a:off x="4539800" y="4705600"/>
                  <a:ext cx="29875" cy="41975"/>
                </a:xfrm>
                <a:custGeom>
                  <a:rect b="b" l="l" r="r" t="t"/>
                  <a:pathLst>
                    <a:path extrusionOk="0" h="1679" w="1195">
                      <a:moveTo>
                        <a:pt x="1194" y="0"/>
                      </a:moveTo>
                      <a:lnTo>
                        <a:pt x="1194" y="0"/>
                      </a:lnTo>
                      <a:cubicBezTo>
                        <a:pt x="861" y="605"/>
                        <a:pt x="458" y="1166"/>
                        <a:pt x="1" y="1678"/>
                      </a:cubicBezTo>
                      <a:cubicBezTo>
                        <a:pt x="331" y="1602"/>
                        <a:pt x="658" y="1517"/>
                        <a:pt x="974" y="1410"/>
                      </a:cubicBezTo>
                      <a:cubicBezTo>
                        <a:pt x="1080" y="946"/>
                        <a:pt x="1153" y="475"/>
                        <a:pt x="1194"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6"/>
                <p:cNvSpPr/>
                <p:nvPr/>
              </p:nvSpPr>
              <p:spPr>
                <a:xfrm>
                  <a:off x="4264625" y="4634125"/>
                  <a:ext cx="97450" cy="49725"/>
                </a:xfrm>
                <a:custGeom>
                  <a:rect b="b" l="l" r="r" t="t"/>
                  <a:pathLst>
                    <a:path extrusionOk="0" h="1989" w="3898">
                      <a:moveTo>
                        <a:pt x="3897" y="0"/>
                      </a:moveTo>
                      <a:cubicBezTo>
                        <a:pt x="2656" y="496"/>
                        <a:pt x="1332" y="775"/>
                        <a:pt x="1" y="833"/>
                      </a:cubicBezTo>
                      <a:cubicBezTo>
                        <a:pt x="273" y="1242"/>
                        <a:pt x="585" y="1631"/>
                        <a:pt x="930" y="1989"/>
                      </a:cubicBezTo>
                      <a:cubicBezTo>
                        <a:pt x="1986" y="1432"/>
                        <a:pt x="2983" y="764"/>
                        <a:pt x="3897"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
                <p:cNvSpPr/>
                <p:nvPr/>
              </p:nvSpPr>
              <p:spPr>
                <a:xfrm>
                  <a:off x="4249400" y="4609550"/>
                  <a:ext cx="74600" cy="36650"/>
                </a:xfrm>
                <a:custGeom>
                  <a:rect b="b" l="l" r="r" t="t"/>
                  <a:pathLst>
                    <a:path extrusionOk="0" h="1466" w="2984">
                      <a:moveTo>
                        <a:pt x="2983" y="0"/>
                      </a:moveTo>
                      <a:cubicBezTo>
                        <a:pt x="2023" y="367"/>
                        <a:pt x="1023" y="615"/>
                        <a:pt x="1" y="739"/>
                      </a:cubicBezTo>
                      <a:cubicBezTo>
                        <a:pt x="118" y="987"/>
                        <a:pt x="245" y="1231"/>
                        <a:pt x="386" y="1465"/>
                      </a:cubicBezTo>
                      <a:cubicBezTo>
                        <a:pt x="1274" y="1011"/>
                        <a:pt x="2140" y="523"/>
                        <a:pt x="2983"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6"/>
                <p:cNvSpPr/>
                <p:nvPr/>
              </p:nvSpPr>
              <p:spPr>
                <a:xfrm>
                  <a:off x="4233675" y="4507025"/>
                  <a:ext cx="53425" cy="28325"/>
                </a:xfrm>
                <a:custGeom>
                  <a:rect b="b" l="l" r="r" t="t"/>
                  <a:pathLst>
                    <a:path extrusionOk="0" h="1133" w="2137">
                      <a:moveTo>
                        <a:pt x="2136" y="1"/>
                      </a:moveTo>
                      <a:lnTo>
                        <a:pt x="2136" y="1"/>
                      </a:lnTo>
                      <a:cubicBezTo>
                        <a:pt x="2124" y="8"/>
                        <a:pt x="2112" y="15"/>
                        <a:pt x="2100" y="22"/>
                      </a:cubicBezTo>
                      <a:lnTo>
                        <a:pt x="2100" y="22"/>
                      </a:lnTo>
                      <a:cubicBezTo>
                        <a:pt x="2114" y="15"/>
                        <a:pt x="2126" y="8"/>
                        <a:pt x="2136" y="1"/>
                      </a:cubicBezTo>
                      <a:close/>
                      <a:moveTo>
                        <a:pt x="2100" y="22"/>
                      </a:moveTo>
                      <a:lnTo>
                        <a:pt x="2100" y="22"/>
                      </a:lnTo>
                      <a:cubicBezTo>
                        <a:pt x="1991" y="73"/>
                        <a:pt x="1784" y="84"/>
                        <a:pt x="1575" y="84"/>
                      </a:cubicBezTo>
                      <a:cubicBezTo>
                        <a:pt x="1411" y="84"/>
                        <a:pt x="1245" y="77"/>
                        <a:pt x="1124" y="77"/>
                      </a:cubicBezTo>
                      <a:cubicBezTo>
                        <a:pt x="1083" y="77"/>
                        <a:pt x="1047" y="78"/>
                        <a:pt x="1019" y="80"/>
                      </a:cubicBezTo>
                      <a:cubicBezTo>
                        <a:pt x="754" y="97"/>
                        <a:pt x="485" y="118"/>
                        <a:pt x="220" y="139"/>
                      </a:cubicBezTo>
                      <a:cubicBezTo>
                        <a:pt x="114" y="451"/>
                        <a:pt x="45" y="782"/>
                        <a:pt x="4" y="1109"/>
                      </a:cubicBezTo>
                      <a:cubicBezTo>
                        <a:pt x="4" y="1118"/>
                        <a:pt x="4" y="1125"/>
                        <a:pt x="1" y="1132"/>
                      </a:cubicBezTo>
                      <a:cubicBezTo>
                        <a:pt x="714" y="788"/>
                        <a:pt x="1413" y="420"/>
                        <a:pt x="2100" y="22"/>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
                <p:cNvSpPr/>
                <p:nvPr/>
              </p:nvSpPr>
              <p:spPr>
                <a:xfrm>
                  <a:off x="4583500" y="4702400"/>
                  <a:ext cx="19875" cy="31075"/>
                </a:xfrm>
                <a:custGeom>
                  <a:rect b="b" l="l" r="r" t="t"/>
                  <a:pathLst>
                    <a:path extrusionOk="0" h="1243" w="795">
                      <a:moveTo>
                        <a:pt x="794" y="1"/>
                      </a:moveTo>
                      <a:lnTo>
                        <a:pt x="794" y="1"/>
                      </a:lnTo>
                      <a:cubicBezTo>
                        <a:pt x="540" y="420"/>
                        <a:pt x="272" y="833"/>
                        <a:pt x="0" y="1242"/>
                      </a:cubicBezTo>
                      <a:cubicBezTo>
                        <a:pt x="69" y="1211"/>
                        <a:pt x="141" y="1184"/>
                        <a:pt x="210" y="1152"/>
                      </a:cubicBezTo>
                      <a:cubicBezTo>
                        <a:pt x="399" y="1063"/>
                        <a:pt x="578" y="967"/>
                        <a:pt x="750" y="868"/>
                      </a:cubicBezTo>
                      <a:cubicBezTo>
                        <a:pt x="777" y="575"/>
                        <a:pt x="791" y="282"/>
                        <a:pt x="794"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6"/>
                <p:cNvSpPr/>
                <p:nvPr/>
              </p:nvSpPr>
              <p:spPr>
                <a:xfrm>
                  <a:off x="4234600" y="4567550"/>
                  <a:ext cx="73400" cy="40025"/>
                </a:xfrm>
                <a:custGeom>
                  <a:rect b="b" l="l" r="r" t="t"/>
                  <a:pathLst>
                    <a:path extrusionOk="0" h="1601" w="2936">
                      <a:moveTo>
                        <a:pt x="2936" y="1"/>
                      </a:moveTo>
                      <a:cubicBezTo>
                        <a:pt x="1972" y="252"/>
                        <a:pt x="991" y="417"/>
                        <a:pt x="1" y="507"/>
                      </a:cubicBezTo>
                      <a:cubicBezTo>
                        <a:pt x="59" y="875"/>
                        <a:pt x="149" y="1243"/>
                        <a:pt x="269" y="1601"/>
                      </a:cubicBezTo>
                      <a:cubicBezTo>
                        <a:pt x="1171" y="1091"/>
                        <a:pt x="2061" y="558"/>
                        <a:pt x="2936"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6"/>
                <p:cNvSpPr/>
                <p:nvPr/>
              </p:nvSpPr>
              <p:spPr>
                <a:xfrm>
                  <a:off x="4472650" y="4704475"/>
                  <a:ext cx="60200" cy="50325"/>
                </a:xfrm>
                <a:custGeom>
                  <a:rect b="b" l="l" r="r" t="t"/>
                  <a:pathLst>
                    <a:path extrusionOk="0" h="2013" w="2408">
                      <a:moveTo>
                        <a:pt x="2408" y="0"/>
                      </a:moveTo>
                      <a:cubicBezTo>
                        <a:pt x="1658" y="733"/>
                        <a:pt x="850" y="1404"/>
                        <a:pt x="0" y="2012"/>
                      </a:cubicBezTo>
                      <a:cubicBezTo>
                        <a:pt x="599" y="2012"/>
                        <a:pt x="1197" y="1974"/>
                        <a:pt x="1782" y="1892"/>
                      </a:cubicBezTo>
                      <a:cubicBezTo>
                        <a:pt x="1920" y="1242"/>
                        <a:pt x="2129" y="606"/>
                        <a:pt x="2408"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p:nvPr/>
              </p:nvSpPr>
              <p:spPr>
                <a:xfrm>
                  <a:off x="4420025" y="4687775"/>
                  <a:ext cx="77150" cy="66850"/>
                </a:xfrm>
                <a:custGeom>
                  <a:rect b="b" l="l" r="r" t="t"/>
                  <a:pathLst>
                    <a:path extrusionOk="0" h="2674" w="3086">
                      <a:moveTo>
                        <a:pt x="3085" y="1"/>
                      </a:moveTo>
                      <a:cubicBezTo>
                        <a:pt x="2136" y="929"/>
                        <a:pt x="1101" y="1769"/>
                        <a:pt x="0" y="2509"/>
                      </a:cubicBezTo>
                      <a:cubicBezTo>
                        <a:pt x="571" y="2601"/>
                        <a:pt x="1156" y="2656"/>
                        <a:pt x="1744" y="2674"/>
                      </a:cubicBezTo>
                      <a:cubicBezTo>
                        <a:pt x="2291" y="1837"/>
                        <a:pt x="2742" y="940"/>
                        <a:pt x="3085"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6"/>
                <p:cNvSpPr/>
                <p:nvPr/>
              </p:nvSpPr>
              <p:spPr>
                <a:xfrm>
                  <a:off x="4369700" y="4683050"/>
                  <a:ext cx="77100" cy="63650"/>
                </a:xfrm>
                <a:custGeom>
                  <a:rect b="b" l="l" r="r" t="t"/>
                  <a:pathLst>
                    <a:path extrusionOk="0" h="2546" w="3084">
                      <a:moveTo>
                        <a:pt x="3083" y="1"/>
                      </a:moveTo>
                      <a:lnTo>
                        <a:pt x="3083" y="1"/>
                      </a:lnTo>
                      <a:cubicBezTo>
                        <a:pt x="2117" y="809"/>
                        <a:pt x="1085" y="1531"/>
                        <a:pt x="1" y="2171"/>
                      </a:cubicBezTo>
                      <a:cubicBezTo>
                        <a:pt x="404" y="2319"/>
                        <a:pt x="826" y="2442"/>
                        <a:pt x="1260" y="2546"/>
                      </a:cubicBezTo>
                      <a:cubicBezTo>
                        <a:pt x="1893" y="1717"/>
                        <a:pt x="2501" y="867"/>
                        <a:pt x="3083"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p:nvPr/>
              </p:nvSpPr>
              <p:spPr>
                <a:xfrm>
                  <a:off x="4288975" y="4659675"/>
                  <a:ext cx="75875" cy="49200"/>
                </a:xfrm>
                <a:custGeom>
                  <a:rect b="b" l="l" r="r" t="t"/>
                  <a:pathLst>
                    <a:path extrusionOk="0" h="1968" w="3035">
                      <a:moveTo>
                        <a:pt x="3034" y="0"/>
                      </a:moveTo>
                      <a:cubicBezTo>
                        <a:pt x="2067" y="454"/>
                        <a:pt x="1045" y="791"/>
                        <a:pt x="0" y="1015"/>
                      </a:cubicBezTo>
                      <a:cubicBezTo>
                        <a:pt x="337" y="1362"/>
                        <a:pt x="705" y="1679"/>
                        <a:pt x="1094" y="1967"/>
                      </a:cubicBezTo>
                      <a:cubicBezTo>
                        <a:pt x="1740" y="1310"/>
                        <a:pt x="2387" y="657"/>
                        <a:pt x="3034"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6"/>
                <p:cNvSpPr/>
                <p:nvPr/>
              </p:nvSpPr>
              <p:spPr>
                <a:xfrm>
                  <a:off x="4329025" y="4675150"/>
                  <a:ext cx="74075" cy="57900"/>
                </a:xfrm>
                <a:custGeom>
                  <a:rect b="b" l="l" r="r" t="t"/>
                  <a:pathLst>
                    <a:path extrusionOk="0" h="2316" w="2963">
                      <a:moveTo>
                        <a:pt x="2963" y="0"/>
                      </a:moveTo>
                      <a:cubicBezTo>
                        <a:pt x="2061" y="699"/>
                        <a:pt x="1057" y="1266"/>
                        <a:pt x="1" y="1693"/>
                      </a:cubicBezTo>
                      <a:cubicBezTo>
                        <a:pt x="297" y="1878"/>
                        <a:pt x="603" y="2047"/>
                        <a:pt x="919" y="2195"/>
                      </a:cubicBezTo>
                      <a:cubicBezTo>
                        <a:pt x="1009" y="2239"/>
                        <a:pt x="1105" y="2274"/>
                        <a:pt x="1198" y="2315"/>
                      </a:cubicBezTo>
                      <a:cubicBezTo>
                        <a:pt x="1824" y="1572"/>
                        <a:pt x="2415" y="802"/>
                        <a:pt x="2963"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p:nvPr/>
              </p:nvSpPr>
              <p:spPr>
                <a:xfrm>
                  <a:off x="4392675" y="4434200"/>
                  <a:ext cx="27700" cy="69600"/>
                </a:xfrm>
                <a:custGeom>
                  <a:rect b="b" l="l" r="r" t="t"/>
                  <a:pathLst>
                    <a:path extrusionOk="0" h="2784" w="1108">
                      <a:moveTo>
                        <a:pt x="1" y="0"/>
                      </a:moveTo>
                      <a:lnTo>
                        <a:pt x="1" y="0"/>
                      </a:lnTo>
                      <a:cubicBezTo>
                        <a:pt x="193" y="936"/>
                        <a:pt x="420" y="1864"/>
                        <a:pt x="685" y="2783"/>
                      </a:cubicBezTo>
                      <a:cubicBezTo>
                        <a:pt x="826" y="1926"/>
                        <a:pt x="967" y="1070"/>
                        <a:pt x="1108" y="213"/>
                      </a:cubicBezTo>
                      <a:cubicBezTo>
                        <a:pt x="753" y="110"/>
                        <a:pt x="382" y="38"/>
                        <a:pt x="1"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6"/>
                <p:cNvSpPr/>
                <p:nvPr/>
              </p:nvSpPr>
              <p:spPr>
                <a:xfrm>
                  <a:off x="4288450" y="4444775"/>
                  <a:ext cx="22975" cy="44975"/>
                </a:xfrm>
                <a:custGeom>
                  <a:rect b="b" l="l" r="r" t="t"/>
                  <a:pathLst>
                    <a:path extrusionOk="0" h="1799" w="919">
                      <a:moveTo>
                        <a:pt x="919" y="0"/>
                      </a:moveTo>
                      <a:cubicBezTo>
                        <a:pt x="596" y="124"/>
                        <a:pt x="290" y="276"/>
                        <a:pt x="1" y="448"/>
                      </a:cubicBezTo>
                      <a:cubicBezTo>
                        <a:pt x="220" y="940"/>
                        <a:pt x="475" y="1407"/>
                        <a:pt x="633" y="1799"/>
                      </a:cubicBezTo>
                      <a:cubicBezTo>
                        <a:pt x="730" y="1200"/>
                        <a:pt x="823" y="602"/>
                        <a:pt x="919"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6"/>
                <p:cNvSpPr/>
                <p:nvPr/>
              </p:nvSpPr>
              <p:spPr>
                <a:xfrm>
                  <a:off x="4523550" y="4484575"/>
                  <a:ext cx="24275" cy="85950"/>
                </a:xfrm>
                <a:custGeom>
                  <a:rect b="b" l="l" r="r" t="t"/>
                  <a:pathLst>
                    <a:path extrusionOk="0" h="3438" w="971">
                      <a:moveTo>
                        <a:pt x="0" y="1"/>
                      </a:moveTo>
                      <a:lnTo>
                        <a:pt x="0" y="1"/>
                      </a:lnTo>
                      <a:cubicBezTo>
                        <a:pt x="344" y="1108"/>
                        <a:pt x="500" y="2278"/>
                        <a:pt x="448" y="3437"/>
                      </a:cubicBezTo>
                      <a:cubicBezTo>
                        <a:pt x="619" y="2440"/>
                        <a:pt x="795" y="1445"/>
                        <a:pt x="970" y="448"/>
                      </a:cubicBezTo>
                      <a:cubicBezTo>
                        <a:pt x="651" y="294"/>
                        <a:pt x="324" y="145"/>
                        <a:pt x="0"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6"/>
                <p:cNvSpPr/>
                <p:nvPr/>
              </p:nvSpPr>
              <p:spPr>
                <a:xfrm>
                  <a:off x="4330675" y="4434125"/>
                  <a:ext cx="26250" cy="82300"/>
                </a:xfrm>
                <a:custGeom>
                  <a:rect b="b" l="l" r="r" t="t"/>
                  <a:pathLst>
                    <a:path extrusionOk="0" h="3292" w="1050">
                      <a:moveTo>
                        <a:pt x="1049" y="0"/>
                      </a:moveTo>
                      <a:lnTo>
                        <a:pt x="1049" y="0"/>
                      </a:lnTo>
                      <a:cubicBezTo>
                        <a:pt x="695" y="34"/>
                        <a:pt x="344" y="96"/>
                        <a:pt x="1" y="182"/>
                      </a:cubicBezTo>
                      <a:cubicBezTo>
                        <a:pt x="358" y="1190"/>
                        <a:pt x="620" y="2232"/>
                        <a:pt x="781" y="3291"/>
                      </a:cubicBezTo>
                      <a:cubicBezTo>
                        <a:pt x="871" y="2194"/>
                        <a:pt x="960" y="1097"/>
                        <a:pt x="1049"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6"/>
                <p:cNvSpPr/>
                <p:nvPr/>
              </p:nvSpPr>
              <p:spPr>
                <a:xfrm>
                  <a:off x="4636975" y="4557600"/>
                  <a:ext cx="21000" cy="78100"/>
                </a:xfrm>
                <a:custGeom>
                  <a:rect b="b" l="l" r="r" t="t"/>
                  <a:pathLst>
                    <a:path extrusionOk="0" h="3124" w="840">
                      <a:moveTo>
                        <a:pt x="0" y="0"/>
                      </a:moveTo>
                      <a:lnTo>
                        <a:pt x="0" y="0"/>
                      </a:lnTo>
                      <a:cubicBezTo>
                        <a:pt x="310" y="1008"/>
                        <a:pt x="400" y="2081"/>
                        <a:pt x="255" y="3123"/>
                      </a:cubicBezTo>
                      <a:cubicBezTo>
                        <a:pt x="472" y="2553"/>
                        <a:pt x="668" y="1971"/>
                        <a:pt x="840" y="1386"/>
                      </a:cubicBezTo>
                      <a:cubicBezTo>
                        <a:pt x="654" y="912"/>
                        <a:pt x="375" y="444"/>
                        <a:pt x="0"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6"/>
                <p:cNvSpPr/>
                <p:nvPr/>
              </p:nvSpPr>
              <p:spPr>
                <a:xfrm>
                  <a:off x="4550475" y="4497050"/>
                  <a:ext cx="35875" cy="101250"/>
                </a:xfrm>
                <a:custGeom>
                  <a:rect b="b" l="l" r="r" t="t"/>
                  <a:pathLst>
                    <a:path extrusionOk="0" h="4050" w="1435">
                      <a:moveTo>
                        <a:pt x="0" y="1"/>
                      </a:moveTo>
                      <a:lnTo>
                        <a:pt x="0" y="1"/>
                      </a:lnTo>
                      <a:cubicBezTo>
                        <a:pt x="327" y="1332"/>
                        <a:pt x="550" y="2684"/>
                        <a:pt x="661" y="4049"/>
                      </a:cubicBezTo>
                      <a:lnTo>
                        <a:pt x="1434" y="768"/>
                      </a:lnTo>
                      <a:cubicBezTo>
                        <a:pt x="974" y="489"/>
                        <a:pt x="492" y="238"/>
                        <a:pt x="0"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a:off x="4480200" y="4465075"/>
                  <a:ext cx="34950" cy="80400"/>
                </a:xfrm>
                <a:custGeom>
                  <a:rect b="b" l="l" r="r" t="t"/>
                  <a:pathLst>
                    <a:path extrusionOk="0" h="3216" w="1398">
                      <a:moveTo>
                        <a:pt x="1" y="0"/>
                      </a:moveTo>
                      <a:lnTo>
                        <a:pt x="1" y="0"/>
                      </a:lnTo>
                      <a:cubicBezTo>
                        <a:pt x="448" y="1025"/>
                        <a:pt x="761" y="2109"/>
                        <a:pt x="919" y="3216"/>
                      </a:cubicBezTo>
                      <a:cubicBezTo>
                        <a:pt x="1129" y="2363"/>
                        <a:pt x="1288" y="1500"/>
                        <a:pt x="1397" y="626"/>
                      </a:cubicBezTo>
                      <a:cubicBezTo>
                        <a:pt x="929" y="416"/>
                        <a:pt x="465" y="207"/>
                        <a:pt x="1"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p:nvPr/>
              </p:nvSpPr>
              <p:spPr>
                <a:xfrm>
                  <a:off x="4602750" y="4526875"/>
                  <a:ext cx="26250" cy="91625"/>
                </a:xfrm>
                <a:custGeom>
                  <a:rect b="b" l="l" r="r" t="t"/>
                  <a:pathLst>
                    <a:path extrusionOk="0" h="3665" w="1050">
                      <a:moveTo>
                        <a:pt x="0" y="1"/>
                      </a:moveTo>
                      <a:lnTo>
                        <a:pt x="0" y="1"/>
                      </a:lnTo>
                      <a:cubicBezTo>
                        <a:pt x="334" y="1188"/>
                        <a:pt x="492" y="2426"/>
                        <a:pt x="464" y="3665"/>
                      </a:cubicBezTo>
                      <a:cubicBezTo>
                        <a:pt x="661" y="2736"/>
                        <a:pt x="853" y="1807"/>
                        <a:pt x="1050" y="878"/>
                      </a:cubicBezTo>
                      <a:cubicBezTo>
                        <a:pt x="871" y="696"/>
                        <a:pt x="675" y="517"/>
                        <a:pt x="461" y="345"/>
                      </a:cubicBezTo>
                      <a:cubicBezTo>
                        <a:pt x="310" y="225"/>
                        <a:pt x="159" y="111"/>
                        <a:pt x="0"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p:nvPr/>
              </p:nvSpPr>
              <p:spPr>
                <a:xfrm>
                  <a:off x="4432475" y="4443825"/>
                  <a:ext cx="40450" cy="94100"/>
                </a:xfrm>
                <a:custGeom>
                  <a:rect b="b" l="l" r="r" t="t"/>
                  <a:pathLst>
                    <a:path extrusionOk="0" h="3764" w="1618">
                      <a:moveTo>
                        <a:pt x="1" y="0"/>
                      </a:moveTo>
                      <a:lnTo>
                        <a:pt x="1" y="0"/>
                      </a:lnTo>
                      <a:cubicBezTo>
                        <a:pt x="496" y="1222"/>
                        <a:pt x="895" y="2481"/>
                        <a:pt x="1195" y="3764"/>
                      </a:cubicBezTo>
                      <a:cubicBezTo>
                        <a:pt x="1336" y="2749"/>
                        <a:pt x="1476" y="1734"/>
                        <a:pt x="1617" y="719"/>
                      </a:cubicBezTo>
                      <a:cubicBezTo>
                        <a:pt x="1143" y="503"/>
                        <a:pt x="665" y="289"/>
                        <a:pt x="187" y="73"/>
                      </a:cubicBezTo>
                      <a:cubicBezTo>
                        <a:pt x="128" y="49"/>
                        <a:pt x="63" y="25"/>
                        <a:pt x="1"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p:nvPr/>
              </p:nvSpPr>
              <p:spPr>
                <a:xfrm>
                  <a:off x="4360600" y="4433175"/>
                  <a:ext cx="28050" cy="72425"/>
                </a:xfrm>
                <a:custGeom>
                  <a:rect b="b" l="l" r="r" t="t"/>
                  <a:pathLst>
                    <a:path extrusionOk="0" h="2897" w="1122">
                      <a:moveTo>
                        <a:pt x="562" y="1"/>
                      </a:moveTo>
                      <a:cubicBezTo>
                        <a:pt x="375" y="1"/>
                        <a:pt x="188" y="8"/>
                        <a:pt x="1" y="24"/>
                      </a:cubicBezTo>
                      <a:cubicBezTo>
                        <a:pt x="155" y="1004"/>
                        <a:pt x="413" y="1971"/>
                        <a:pt x="771" y="2896"/>
                      </a:cubicBezTo>
                      <a:cubicBezTo>
                        <a:pt x="888" y="1937"/>
                        <a:pt x="1004" y="980"/>
                        <a:pt x="1122" y="24"/>
                      </a:cubicBezTo>
                      <a:cubicBezTo>
                        <a:pt x="936" y="8"/>
                        <a:pt x="749" y="1"/>
                        <a:pt x="562"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p:nvPr/>
              </p:nvSpPr>
              <p:spPr>
                <a:xfrm>
                  <a:off x="4328275" y="4525100"/>
                  <a:ext cx="10075" cy="3700"/>
                </a:xfrm>
                <a:custGeom>
                  <a:rect b="b" l="l" r="r" t="t"/>
                  <a:pathLst>
                    <a:path extrusionOk="0" h="148" w="403">
                      <a:moveTo>
                        <a:pt x="402" y="0"/>
                      </a:moveTo>
                      <a:lnTo>
                        <a:pt x="0" y="17"/>
                      </a:lnTo>
                      <a:cubicBezTo>
                        <a:pt x="7" y="55"/>
                        <a:pt x="17" y="97"/>
                        <a:pt x="24" y="134"/>
                      </a:cubicBezTo>
                      <a:cubicBezTo>
                        <a:pt x="27" y="138"/>
                        <a:pt x="27" y="144"/>
                        <a:pt x="31" y="148"/>
                      </a:cubicBezTo>
                      <a:lnTo>
                        <a:pt x="392" y="76"/>
                      </a:lnTo>
                      <a:cubicBezTo>
                        <a:pt x="399" y="51"/>
                        <a:pt x="402" y="24"/>
                        <a:pt x="402" y="0"/>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p:nvPr/>
              </p:nvSpPr>
              <p:spPr>
                <a:xfrm>
                  <a:off x="4307351" y="4442100"/>
                  <a:ext cx="33575" cy="90507"/>
                </a:xfrm>
                <a:custGeom>
                  <a:rect b="b" l="l" r="r" t="t"/>
                  <a:pathLst>
                    <a:path extrusionOk="0" h="3379" w="1343">
                      <a:moveTo>
                        <a:pt x="459" y="1"/>
                      </a:moveTo>
                      <a:cubicBezTo>
                        <a:pt x="304" y="53"/>
                        <a:pt x="149" y="107"/>
                        <a:pt x="1" y="169"/>
                      </a:cubicBezTo>
                      <a:cubicBezTo>
                        <a:pt x="321" y="1153"/>
                        <a:pt x="589" y="2158"/>
                        <a:pt x="802" y="3169"/>
                      </a:cubicBezTo>
                      <a:cubicBezTo>
                        <a:pt x="826" y="3134"/>
                        <a:pt x="861" y="3107"/>
                        <a:pt x="899" y="3090"/>
                      </a:cubicBezTo>
                      <a:cubicBezTo>
                        <a:pt x="937" y="3070"/>
                        <a:pt x="979" y="3060"/>
                        <a:pt x="1022" y="3060"/>
                      </a:cubicBezTo>
                      <a:cubicBezTo>
                        <a:pt x="1091" y="3060"/>
                        <a:pt x="1160" y="3085"/>
                        <a:pt x="1215" y="3134"/>
                      </a:cubicBezTo>
                      <a:cubicBezTo>
                        <a:pt x="1291" y="3196"/>
                        <a:pt x="1329" y="3285"/>
                        <a:pt x="1318" y="3379"/>
                      </a:cubicBezTo>
                      <a:lnTo>
                        <a:pt x="1342" y="3371"/>
                      </a:lnTo>
                      <a:cubicBezTo>
                        <a:pt x="1115" y="2233"/>
                        <a:pt x="820" y="1105"/>
                        <a:pt x="459" y="1"/>
                      </a:cubicBez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p:nvPr/>
              </p:nvSpPr>
              <p:spPr>
                <a:xfrm>
                  <a:off x="4281050" y="4494575"/>
                  <a:ext cx="1225" cy="525"/>
                </a:xfrm>
                <a:custGeom>
                  <a:rect b="b" l="l" r="r" t="t"/>
                  <a:pathLst>
                    <a:path extrusionOk="0" h="21" w="49">
                      <a:moveTo>
                        <a:pt x="49" y="0"/>
                      </a:moveTo>
                      <a:cubicBezTo>
                        <a:pt x="32" y="0"/>
                        <a:pt x="18" y="3"/>
                        <a:pt x="0" y="7"/>
                      </a:cubicBezTo>
                      <a:cubicBezTo>
                        <a:pt x="4" y="10"/>
                        <a:pt x="4" y="17"/>
                        <a:pt x="8" y="21"/>
                      </a:cubicBezTo>
                      <a:lnTo>
                        <a:pt x="49" y="0"/>
                      </a:ln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4553975" y="4647525"/>
                  <a:ext cx="12425" cy="9500"/>
                </a:xfrm>
                <a:custGeom>
                  <a:rect b="b" l="l" r="r" t="t"/>
                  <a:pathLst>
                    <a:path extrusionOk="0" h="380" w="497">
                      <a:moveTo>
                        <a:pt x="459" y="1"/>
                      </a:moveTo>
                      <a:cubicBezTo>
                        <a:pt x="307" y="97"/>
                        <a:pt x="156" y="190"/>
                        <a:pt x="1" y="286"/>
                      </a:cubicBezTo>
                      <a:cubicBezTo>
                        <a:pt x="5" y="318"/>
                        <a:pt x="8" y="348"/>
                        <a:pt x="15" y="380"/>
                      </a:cubicBezTo>
                      <a:lnTo>
                        <a:pt x="496" y="321"/>
                      </a:lnTo>
                      <a:cubicBezTo>
                        <a:pt x="486" y="215"/>
                        <a:pt x="472" y="107"/>
                        <a:pt x="459"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a:off x="4328850" y="4528425"/>
                  <a:ext cx="200" cy="375"/>
                </a:xfrm>
                <a:custGeom>
                  <a:rect b="b" l="l" r="r" t="t"/>
                  <a:pathLst>
                    <a:path extrusionOk="0" h="15" w="8">
                      <a:moveTo>
                        <a:pt x="1" y="1"/>
                      </a:moveTo>
                      <a:cubicBezTo>
                        <a:pt x="1" y="8"/>
                        <a:pt x="4" y="11"/>
                        <a:pt x="4" y="15"/>
                      </a:cubicBezTo>
                      <a:lnTo>
                        <a:pt x="8" y="15"/>
                      </a:lnTo>
                      <a:cubicBezTo>
                        <a:pt x="4" y="11"/>
                        <a:pt x="4" y="5"/>
                        <a:pt x="1" y="1"/>
                      </a:cubicBezTo>
                      <a:close/>
                    </a:path>
                  </a:pathLst>
                </a:custGeom>
                <a:solidFill>
                  <a:srgbClr val="E28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6"/>
                <p:cNvSpPr/>
                <p:nvPr/>
              </p:nvSpPr>
              <p:spPr>
                <a:xfrm>
                  <a:off x="4232725" y="4433175"/>
                  <a:ext cx="662000" cy="321025"/>
                </a:xfrm>
                <a:custGeom>
                  <a:rect b="b" l="l" r="r" t="t"/>
                  <a:pathLst>
                    <a:path extrusionOk="0" h="12841" w="26480">
                      <a:moveTo>
                        <a:pt x="5528" y="0"/>
                      </a:moveTo>
                      <a:cubicBezTo>
                        <a:pt x="5363" y="3"/>
                        <a:pt x="5198" y="13"/>
                        <a:pt x="5033" y="27"/>
                      </a:cubicBezTo>
                      <a:lnTo>
                        <a:pt x="6140" y="4750"/>
                      </a:lnTo>
                      <a:cubicBezTo>
                        <a:pt x="4441" y="3780"/>
                        <a:pt x="2787" y="2731"/>
                        <a:pt x="1146" y="1623"/>
                      </a:cubicBezTo>
                      <a:cubicBezTo>
                        <a:pt x="1131" y="1613"/>
                        <a:pt x="1116" y="1609"/>
                        <a:pt x="1103" y="1609"/>
                      </a:cubicBezTo>
                      <a:cubicBezTo>
                        <a:pt x="1036" y="1609"/>
                        <a:pt x="994" y="1712"/>
                        <a:pt x="1063" y="1761"/>
                      </a:cubicBezTo>
                      <a:cubicBezTo>
                        <a:pt x="1252" y="1899"/>
                        <a:pt x="1438" y="2033"/>
                        <a:pt x="1628" y="2170"/>
                      </a:cubicBezTo>
                      <a:cubicBezTo>
                        <a:pt x="1298" y="2205"/>
                        <a:pt x="974" y="2250"/>
                        <a:pt x="650" y="2291"/>
                      </a:cubicBezTo>
                      <a:lnTo>
                        <a:pt x="647" y="2291"/>
                      </a:lnTo>
                      <a:cubicBezTo>
                        <a:pt x="547" y="2439"/>
                        <a:pt x="461" y="2593"/>
                        <a:pt x="390" y="2755"/>
                      </a:cubicBezTo>
                      <a:cubicBezTo>
                        <a:pt x="909" y="2655"/>
                        <a:pt x="1421" y="2549"/>
                        <a:pt x="1933" y="2463"/>
                      </a:cubicBezTo>
                      <a:cubicBezTo>
                        <a:pt x="1913" y="2425"/>
                        <a:pt x="1889" y="2383"/>
                        <a:pt x="1868" y="2345"/>
                      </a:cubicBezTo>
                      <a:lnTo>
                        <a:pt x="1868" y="2345"/>
                      </a:lnTo>
                      <a:cubicBezTo>
                        <a:pt x="2439" y="2762"/>
                        <a:pt x="3017" y="3178"/>
                        <a:pt x="3598" y="3588"/>
                      </a:cubicBezTo>
                      <a:lnTo>
                        <a:pt x="39" y="4086"/>
                      </a:lnTo>
                      <a:cubicBezTo>
                        <a:pt x="18" y="4255"/>
                        <a:pt x="7" y="4420"/>
                        <a:pt x="1" y="4585"/>
                      </a:cubicBezTo>
                      <a:lnTo>
                        <a:pt x="3970" y="4028"/>
                      </a:lnTo>
                      <a:cubicBezTo>
                        <a:pt x="4042" y="4017"/>
                        <a:pt x="4097" y="4001"/>
                        <a:pt x="4142" y="3973"/>
                      </a:cubicBezTo>
                      <a:cubicBezTo>
                        <a:pt x="4627" y="4317"/>
                        <a:pt x="5112" y="4654"/>
                        <a:pt x="5604" y="4984"/>
                      </a:cubicBezTo>
                      <a:cubicBezTo>
                        <a:pt x="3770" y="5314"/>
                        <a:pt x="1941" y="5730"/>
                        <a:pt x="142" y="6233"/>
                      </a:cubicBezTo>
                      <a:cubicBezTo>
                        <a:pt x="176" y="6395"/>
                        <a:pt x="214" y="6549"/>
                        <a:pt x="258" y="6708"/>
                      </a:cubicBezTo>
                      <a:cubicBezTo>
                        <a:pt x="2209" y="6160"/>
                        <a:pt x="4197" y="5717"/>
                        <a:pt x="6189" y="5376"/>
                      </a:cubicBezTo>
                      <a:cubicBezTo>
                        <a:pt x="6230" y="5404"/>
                        <a:pt x="6267" y="5428"/>
                        <a:pt x="6305" y="5455"/>
                      </a:cubicBezTo>
                      <a:lnTo>
                        <a:pt x="6426" y="5534"/>
                      </a:lnTo>
                      <a:cubicBezTo>
                        <a:pt x="6921" y="5861"/>
                        <a:pt x="7423" y="6181"/>
                        <a:pt x="7926" y="6490"/>
                      </a:cubicBezTo>
                      <a:cubicBezTo>
                        <a:pt x="6626" y="6821"/>
                        <a:pt x="5343" y="7251"/>
                        <a:pt x="4094" y="7667"/>
                      </a:cubicBezTo>
                      <a:cubicBezTo>
                        <a:pt x="3117" y="7997"/>
                        <a:pt x="2119" y="8330"/>
                        <a:pt x="1112" y="8616"/>
                      </a:cubicBezTo>
                      <a:cubicBezTo>
                        <a:pt x="1201" y="8761"/>
                        <a:pt x="1293" y="8902"/>
                        <a:pt x="1393" y="9043"/>
                      </a:cubicBezTo>
                      <a:cubicBezTo>
                        <a:pt x="2360" y="8764"/>
                        <a:pt x="3313" y="8444"/>
                        <a:pt x="4249" y="8132"/>
                      </a:cubicBezTo>
                      <a:cubicBezTo>
                        <a:pt x="5638" y="7663"/>
                        <a:pt x="7072" y="7182"/>
                        <a:pt x="8517" y="6852"/>
                      </a:cubicBezTo>
                      <a:cubicBezTo>
                        <a:pt x="8988" y="7133"/>
                        <a:pt x="9470" y="7413"/>
                        <a:pt x="9952" y="7677"/>
                      </a:cubicBezTo>
                      <a:cubicBezTo>
                        <a:pt x="7678" y="8764"/>
                        <a:pt x="5356" y="9803"/>
                        <a:pt x="3020" y="10776"/>
                      </a:cubicBezTo>
                      <a:cubicBezTo>
                        <a:pt x="3168" y="10897"/>
                        <a:pt x="3316" y="11010"/>
                        <a:pt x="3471" y="11117"/>
                      </a:cubicBezTo>
                      <a:cubicBezTo>
                        <a:pt x="5834" y="10126"/>
                        <a:pt x="8180" y="9070"/>
                        <a:pt x="10482" y="7966"/>
                      </a:cubicBezTo>
                      <a:cubicBezTo>
                        <a:pt x="11176" y="8338"/>
                        <a:pt x="11885" y="8689"/>
                        <a:pt x="12600" y="9012"/>
                      </a:cubicBezTo>
                      <a:cubicBezTo>
                        <a:pt x="10577" y="10250"/>
                        <a:pt x="8483" y="11399"/>
                        <a:pt x="6340" y="12442"/>
                      </a:cubicBezTo>
                      <a:cubicBezTo>
                        <a:pt x="6584" y="12510"/>
                        <a:pt x="6835" y="12569"/>
                        <a:pt x="7086" y="12620"/>
                      </a:cubicBezTo>
                      <a:cubicBezTo>
                        <a:pt x="9119" y="11609"/>
                        <a:pt x="11114" y="10505"/>
                        <a:pt x="13037" y="9318"/>
                      </a:cubicBezTo>
                      <a:cubicBezTo>
                        <a:pt x="13074" y="9294"/>
                        <a:pt x="13109" y="9273"/>
                        <a:pt x="13144" y="9253"/>
                      </a:cubicBezTo>
                      <a:cubicBezTo>
                        <a:pt x="13532" y="9418"/>
                        <a:pt x="13924" y="9576"/>
                        <a:pt x="14316" y="9724"/>
                      </a:cubicBezTo>
                      <a:cubicBezTo>
                        <a:pt x="13092" y="10848"/>
                        <a:pt x="11792" y="11891"/>
                        <a:pt x="10430" y="12840"/>
                      </a:cubicBezTo>
                      <a:cubicBezTo>
                        <a:pt x="10760" y="12820"/>
                        <a:pt x="11087" y="12785"/>
                        <a:pt x="11410" y="12740"/>
                      </a:cubicBezTo>
                      <a:cubicBezTo>
                        <a:pt x="12603" y="11867"/>
                        <a:pt x="13746" y="10921"/>
                        <a:pt x="14829" y="9913"/>
                      </a:cubicBezTo>
                      <a:cubicBezTo>
                        <a:pt x="16188" y="10402"/>
                        <a:pt x="17570" y="10794"/>
                        <a:pt x="18998" y="11121"/>
                      </a:cubicBezTo>
                      <a:cubicBezTo>
                        <a:pt x="20539" y="11476"/>
                        <a:pt x="22159" y="12096"/>
                        <a:pt x="23774" y="12096"/>
                      </a:cubicBezTo>
                      <a:cubicBezTo>
                        <a:pt x="24361" y="12096"/>
                        <a:pt x="24948" y="12015"/>
                        <a:pt x="25530" y="11808"/>
                      </a:cubicBezTo>
                      <a:cubicBezTo>
                        <a:pt x="26338" y="11523"/>
                        <a:pt x="26479" y="10247"/>
                        <a:pt x="25530" y="10023"/>
                      </a:cubicBezTo>
                      <a:cubicBezTo>
                        <a:pt x="24878" y="9868"/>
                        <a:pt x="24214" y="9822"/>
                        <a:pt x="23544" y="9822"/>
                      </a:cubicBezTo>
                      <a:cubicBezTo>
                        <a:pt x="22547" y="9822"/>
                        <a:pt x="21539" y="9925"/>
                        <a:pt x="20544" y="9925"/>
                      </a:cubicBezTo>
                      <a:cubicBezTo>
                        <a:pt x="19993" y="9925"/>
                        <a:pt x="19447" y="9893"/>
                        <a:pt x="18908" y="9796"/>
                      </a:cubicBezTo>
                      <a:cubicBezTo>
                        <a:pt x="17715" y="9579"/>
                        <a:pt x="16528" y="9267"/>
                        <a:pt x="15362" y="8895"/>
                      </a:cubicBezTo>
                      <a:cubicBezTo>
                        <a:pt x="15190" y="7110"/>
                        <a:pt x="14919" y="5325"/>
                        <a:pt x="14543" y="3571"/>
                      </a:cubicBezTo>
                      <a:cubicBezTo>
                        <a:pt x="14357" y="3447"/>
                        <a:pt x="14165" y="3329"/>
                        <a:pt x="13969" y="3216"/>
                      </a:cubicBezTo>
                      <a:lnTo>
                        <a:pt x="13969" y="3216"/>
                      </a:lnTo>
                      <a:cubicBezTo>
                        <a:pt x="14371" y="5028"/>
                        <a:pt x="14671" y="6879"/>
                        <a:pt x="14857" y="8730"/>
                      </a:cubicBezTo>
                      <a:cubicBezTo>
                        <a:pt x="14316" y="8548"/>
                        <a:pt x="13784" y="8355"/>
                        <a:pt x="13254" y="8152"/>
                      </a:cubicBezTo>
                      <a:cubicBezTo>
                        <a:pt x="12995" y="6188"/>
                        <a:pt x="12631" y="4228"/>
                        <a:pt x="12174" y="2301"/>
                      </a:cubicBezTo>
                      <a:cubicBezTo>
                        <a:pt x="11984" y="2215"/>
                        <a:pt x="11798" y="2129"/>
                        <a:pt x="11609" y="2043"/>
                      </a:cubicBezTo>
                      <a:lnTo>
                        <a:pt x="11609" y="2043"/>
                      </a:lnTo>
                      <a:cubicBezTo>
                        <a:pt x="12084" y="3987"/>
                        <a:pt x="12463" y="5968"/>
                        <a:pt x="12734" y="7949"/>
                      </a:cubicBezTo>
                      <a:cubicBezTo>
                        <a:pt x="12187" y="7732"/>
                        <a:pt x="11647" y="7505"/>
                        <a:pt x="11111" y="7271"/>
                      </a:cubicBezTo>
                      <a:cubicBezTo>
                        <a:pt x="10969" y="5125"/>
                        <a:pt x="10663" y="3509"/>
                        <a:pt x="10158" y="1393"/>
                      </a:cubicBezTo>
                      <a:lnTo>
                        <a:pt x="9817" y="1238"/>
                      </a:lnTo>
                      <a:lnTo>
                        <a:pt x="9631" y="1283"/>
                      </a:lnTo>
                      <a:cubicBezTo>
                        <a:pt x="10141" y="3398"/>
                        <a:pt x="10453" y="4984"/>
                        <a:pt x="10605" y="7044"/>
                      </a:cubicBezTo>
                      <a:cubicBezTo>
                        <a:pt x="10151" y="6838"/>
                        <a:pt x="9701" y="6625"/>
                        <a:pt x="9253" y="6405"/>
                      </a:cubicBezTo>
                      <a:cubicBezTo>
                        <a:pt x="8851" y="4406"/>
                        <a:pt x="8410" y="2391"/>
                        <a:pt x="7946" y="405"/>
                      </a:cubicBezTo>
                      <a:cubicBezTo>
                        <a:pt x="7771" y="337"/>
                        <a:pt x="7592" y="275"/>
                        <a:pt x="7406" y="224"/>
                      </a:cubicBezTo>
                      <a:lnTo>
                        <a:pt x="7406" y="224"/>
                      </a:lnTo>
                      <a:cubicBezTo>
                        <a:pt x="7864" y="2177"/>
                        <a:pt x="8297" y="4158"/>
                        <a:pt x="8699" y="6130"/>
                      </a:cubicBezTo>
                      <a:cubicBezTo>
                        <a:pt x="8032" y="5792"/>
                        <a:pt x="7372" y="5441"/>
                        <a:pt x="6718" y="5077"/>
                      </a:cubicBezTo>
                      <a:lnTo>
                        <a:pt x="5528" y="0"/>
                      </a:lnTo>
                      <a:close/>
                    </a:path>
                  </a:pathLst>
                </a:cu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36"/>
              <p:cNvSpPr/>
              <p:nvPr/>
            </p:nvSpPr>
            <p:spPr>
              <a:xfrm rot="-445884">
                <a:off x="-1249620" y="1808481"/>
                <a:ext cx="13917" cy="31407"/>
              </a:xfrm>
              <a:prstGeom prst="rect">
                <a:avLst/>
              </a:prstGeom>
              <a:solidFill>
                <a:srgbClr val="CF4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6">
    <p:spTree>
      <p:nvGrpSpPr>
        <p:cNvPr id="343" name="Shape 343"/>
        <p:cNvGrpSpPr/>
        <p:nvPr/>
      </p:nvGrpSpPr>
      <p:grpSpPr>
        <a:xfrm>
          <a:off x="0" y="0"/>
          <a:ext cx="0" cy="0"/>
          <a:chOff x="0" y="0"/>
          <a:chExt cx="0" cy="0"/>
        </a:xfrm>
      </p:grpSpPr>
      <p:sp>
        <p:nvSpPr>
          <p:cNvPr id="344" name="Google Shape;344;p37"/>
          <p:cNvSpPr txBox="1"/>
          <p:nvPr>
            <p:ph type="ctrTitle"/>
          </p:nvPr>
        </p:nvSpPr>
        <p:spPr>
          <a:xfrm>
            <a:off x="619900" y="165229"/>
            <a:ext cx="7904100" cy="851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3000"/>
              <a:buNone/>
              <a:defRPr sz="3000">
                <a:solidFill>
                  <a:schemeClr val="accent3"/>
                </a:solidFill>
              </a:defRPr>
            </a:lvl1pPr>
            <a:lvl2pPr lvl="1" rtl="0" algn="ctr">
              <a:spcBef>
                <a:spcPts val="0"/>
              </a:spcBef>
              <a:spcAft>
                <a:spcPts val="0"/>
              </a:spcAft>
              <a:buClr>
                <a:schemeClr val="accent3"/>
              </a:buClr>
              <a:buSzPts val="1100"/>
              <a:buNone/>
              <a:defRPr sz="1100">
                <a:solidFill>
                  <a:schemeClr val="accent3"/>
                </a:solidFill>
              </a:defRPr>
            </a:lvl2pPr>
            <a:lvl3pPr lvl="2" rtl="0" algn="ctr">
              <a:spcBef>
                <a:spcPts val="0"/>
              </a:spcBef>
              <a:spcAft>
                <a:spcPts val="0"/>
              </a:spcAft>
              <a:buClr>
                <a:schemeClr val="accent3"/>
              </a:buClr>
              <a:buSzPts val="1100"/>
              <a:buNone/>
              <a:defRPr sz="1100">
                <a:solidFill>
                  <a:schemeClr val="accent3"/>
                </a:solidFill>
              </a:defRPr>
            </a:lvl3pPr>
            <a:lvl4pPr lvl="3" rtl="0" algn="ctr">
              <a:spcBef>
                <a:spcPts val="0"/>
              </a:spcBef>
              <a:spcAft>
                <a:spcPts val="0"/>
              </a:spcAft>
              <a:buClr>
                <a:schemeClr val="accent3"/>
              </a:buClr>
              <a:buSzPts val="1100"/>
              <a:buNone/>
              <a:defRPr sz="1100">
                <a:solidFill>
                  <a:schemeClr val="accent3"/>
                </a:solidFill>
              </a:defRPr>
            </a:lvl4pPr>
            <a:lvl5pPr lvl="4" rtl="0" algn="ctr">
              <a:spcBef>
                <a:spcPts val="0"/>
              </a:spcBef>
              <a:spcAft>
                <a:spcPts val="0"/>
              </a:spcAft>
              <a:buClr>
                <a:schemeClr val="accent3"/>
              </a:buClr>
              <a:buSzPts val="1100"/>
              <a:buNone/>
              <a:defRPr sz="1100">
                <a:solidFill>
                  <a:schemeClr val="accent3"/>
                </a:solidFill>
              </a:defRPr>
            </a:lvl5pPr>
            <a:lvl6pPr lvl="5" rtl="0" algn="ctr">
              <a:spcBef>
                <a:spcPts val="0"/>
              </a:spcBef>
              <a:spcAft>
                <a:spcPts val="0"/>
              </a:spcAft>
              <a:buClr>
                <a:schemeClr val="accent3"/>
              </a:buClr>
              <a:buSzPts val="1100"/>
              <a:buNone/>
              <a:defRPr sz="1100">
                <a:solidFill>
                  <a:schemeClr val="accent3"/>
                </a:solidFill>
              </a:defRPr>
            </a:lvl6pPr>
            <a:lvl7pPr lvl="6" rtl="0" algn="ctr">
              <a:spcBef>
                <a:spcPts val="0"/>
              </a:spcBef>
              <a:spcAft>
                <a:spcPts val="0"/>
              </a:spcAft>
              <a:buClr>
                <a:schemeClr val="accent3"/>
              </a:buClr>
              <a:buSzPts val="1100"/>
              <a:buNone/>
              <a:defRPr sz="1100">
                <a:solidFill>
                  <a:schemeClr val="accent3"/>
                </a:solidFill>
              </a:defRPr>
            </a:lvl7pPr>
            <a:lvl8pPr lvl="7" rtl="0" algn="ctr">
              <a:spcBef>
                <a:spcPts val="0"/>
              </a:spcBef>
              <a:spcAft>
                <a:spcPts val="0"/>
              </a:spcAft>
              <a:buClr>
                <a:schemeClr val="accent3"/>
              </a:buClr>
              <a:buSzPts val="1100"/>
              <a:buNone/>
              <a:defRPr sz="1100">
                <a:solidFill>
                  <a:schemeClr val="accent3"/>
                </a:solidFill>
              </a:defRPr>
            </a:lvl8pPr>
            <a:lvl9pPr lvl="8" rtl="0" algn="ctr">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47" name="Shape 47"/>
        <p:cNvGrpSpPr/>
        <p:nvPr/>
      </p:nvGrpSpPr>
      <p:grpSpPr>
        <a:xfrm>
          <a:off x="0" y="0"/>
          <a:ext cx="0" cy="0"/>
          <a:chOff x="0" y="0"/>
          <a:chExt cx="0" cy="0"/>
        </a:xfrm>
      </p:grpSpPr>
      <p:sp>
        <p:nvSpPr>
          <p:cNvPr id="48" name="Google Shape;48;p5"/>
          <p:cNvSpPr/>
          <p:nvPr/>
        </p:nvSpPr>
        <p:spPr>
          <a:xfrm>
            <a:off x="-40675" y="1358550"/>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txBox="1"/>
          <p:nvPr>
            <p:ph idx="1" type="body"/>
          </p:nvPr>
        </p:nvSpPr>
        <p:spPr>
          <a:xfrm>
            <a:off x="1206938" y="2028700"/>
            <a:ext cx="2708700" cy="255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5"/>
          <p:cNvSpPr txBox="1"/>
          <p:nvPr>
            <p:ph idx="2" type="body"/>
          </p:nvPr>
        </p:nvSpPr>
        <p:spPr>
          <a:xfrm>
            <a:off x="4988538" y="2028700"/>
            <a:ext cx="2708700" cy="255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1" name="Google Shape;51;p5"/>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2" name="Google Shape;52;p5"/>
          <p:cNvSpPr txBox="1"/>
          <p:nvPr>
            <p:ph idx="3" type="title"/>
          </p:nvPr>
        </p:nvSpPr>
        <p:spPr>
          <a:xfrm>
            <a:off x="1326850" y="1439100"/>
            <a:ext cx="2459700" cy="463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53" name="Google Shape;53;p5"/>
          <p:cNvSpPr txBox="1"/>
          <p:nvPr>
            <p:ph idx="4" type="title"/>
          </p:nvPr>
        </p:nvSpPr>
        <p:spPr>
          <a:xfrm>
            <a:off x="5108450" y="1439100"/>
            <a:ext cx="2459700" cy="463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54" name="Shape 54"/>
        <p:cNvGrpSpPr/>
        <p:nvPr/>
      </p:nvGrpSpPr>
      <p:grpSpPr>
        <a:xfrm>
          <a:off x="0" y="0"/>
          <a:ext cx="0" cy="0"/>
          <a:chOff x="0" y="0"/>
          <a:chExt cx="0" cy="0"/>
        </a:xfrm>
      </p:grpSpPr>
      <p:sp>
        <p:nvSpPr>
          <p:cNvPr id="55" name="Google Shape;55;p6"/>
          <p:cNvSpPr/>
          <p:nvPr/>
        </p:nvSpPr>
        <p:spPr>
          <a:xfrm>
            <a:off x="-40687" y="864000"/>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6"/>
          <p:cNvGrpSpPr/>
          <p:nvPr/>
        </p:nvGrpSpPr>
        <p:grpSpPr>
          <a:xfrm>
            <a:off x="8085197" y="223450"/>
            <a:ext cx="930729" cy="1581765"/>
            <a:chOff x="7457711" y="2910223"/>
            <a:chExt cx="787685" cy="1338550"/>
          </a:xfrm>
        </p:grpSpPr>
        <p:sp>
          <p:nvSpPr>
            <p:cNvPr id="57" name="Google Shape;57;p6"/>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6"/>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64" name="Shape 64"/>
        <p:cNvGrpSpPr/>
        <p:nvPr/>
      </p:nvGrpSpPr>
      <p:grpSpPr>
        <a:xfrm>
          <a:off x="0" y="0"/>
          <a:ext cx="0" cy="0"/>
          <a:chOff x="0" y="0"/>
          <a:chExt cx="0" cy="0"/>
        </a:xfrm>
      </p:grpSpPr>
      <p:sp>
        <p:nvSpPr>
          <p:cNvPr id="65" name="Google Shape;65;p7"/>
          <p:cNvSpPr txBox="1"/>
          <p:nvPr>
            <p:ph type="title"/>
          </p:nvPr>
        </p:nvSpPr>
        <p:spPr>
          <a:xfrm>
            <a:off x="5330375" y="1360575"/>
            <a:ext cx="2808000" cy="1320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sz="2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7"/>
          <p:cNvSpPr txBox="1"/>
          <p:nvPr>
            <p:ph idx="1" type="body"/>
          </p:nvPr>
        </p:nvSpPr>
        <p:spPr>
          <a:xfrm>
            <a:off x="5330375" y="2759625"/>
            <a:ext cx="2808000" cy="10233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grpSp>
        <p:nvGrpSpPr>
          <p:cNvPr id="67" name="Google Shape;67;p7"/>
          <p:cNvGrpSpPr/>
          <p:nvPr/>
        </p:nvGrpSpPr>
        <p:grpSpPr>
          <a:xfrm flipH="1" rot="10800000">
            <a:off x="7812136" y="2809040"/>
            <a:ext cx="1244385" cy="2114776"/>
            <a:chOff x="7457711" y="2910223"/>
            <a:chExt cx="787685" cy="1338550"/>
          </a:xfrm>
        </p:grpSpPr>
        <p:sp>
          <p:nvSpPr>
            <p:cNvPr id="68" name="Google Shape;68;p7"/>
            <p:cNvSpPr/>
            <p:nvPr/>
          </p:nvSpPr>
          <p:spPr>
            <a:xfrm>
              <a:off x="7929918" y="3775415"/>
              <a:ext cx="150794" cy="119356"/>
            </a:xfrm>
            <a:custGeom>
              <a:rect b="b" l="l" r="r" t="t"/>
              <a:pathLst>
                <a:path extrusionOk="0" h="4666" w="5895">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a:off x="8045105" y="3417065"/>
              <a:ext cx="200291" cy="152227"/>
            </a:xfrm>
            <a:custGeom>
              <a:rect b="b" l="l" r="r" t="t"/>
              <a:pathLst>
                <a:path extrusionOk="0" h="5951" w="783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7669053" y="3529284"/>
              <a:ext cx="165400" cy="126647"/>
            </a:xfrm>
            <a:custGeom>
              <a:rect b="b" l="l" r="r" t="t"/>
              <a:pathLst>
                <a:path extrusionOk="0" h="4951" w="6466">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7777512" y="4176561"/>
              <a:ext cx="94339" cy="72212"/>
            </a:xfrm>
            <a:custGeom>
              <a:rect b="b" l="l" r="r" t="t"/>
              <a:pathLst>
                <a:path extrusionOk="0" h="2823" w="3688">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7872951" y="3030449"/>
              <a:ext cx="180620" cy="153147"/>
            </a:xfrm>
            <a:custGeom>
              <a:rect b="b" l="l" r="r" t="t"/>
              <a:pathLst>
                <a:path extrusionOk="0" h="5987" w="7061">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7457711" y="2910223"/>
              <a:ext cx="180672" cy="153122"/>
            </a:xfrm>
            <a:custGeom>
              <a:rect b="b" l="l" r="r" t="t"/>
              <a:pathLst>
                <a:path extrusionOk="0" h="5986" w="7063">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8"/>
          <p:cNvSpPr/>
          <p:nvPr/>
        </p:nvSpPr>
        <p:spPr>
          <a:xfrm rot="9827327">
            <a:off x="-1889207" y="-1134235"/>
            <a:ext cx="9225537" cy="4703866"/>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txBox="1"/>
          <p:nvPr>
            <p:ph type="title"/>
          </p:nvPr>
        </p:nvSpPr>
        <p:spPr>
          <a:xfrm>
            <a:off x="919650" y="450150"/>
            <a:ext cx="32670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77" name="Shape 77"/>
        <p:cNvGrpSpPr/>
        <p:nvPr/>
      </p:nvGrpSpPr>
      <p:grpSpPr>
        <a:xfrm>
          <a:off x="0" y="0"/>
          <a:ext cx="0" cy="0"/>
          <a:chOff x="0" y="0"/>
          <a:chExt cx="0" cy="0"/>
        </a:xfrm>
      </p:grpSpPr>
      <p:sp>
        <p:nvSpPr>
          <p:cNvPr id="78" name="Google Shape;78;p9"/>
          <p:cNvSpPr txBox="1"/>
          <p:nvPr>
            <p:ph idx="1" type="subTitle"/>
          </p:nvPr>
        </p:nvSpPr>
        <p:spPr>
          <a:xfrm>
            <a:off x="2549400" y="1134050"/>
            <a:ext cx="4045200" cy="69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9" name="Google Shape;79;p9"/>
          <p:cNvSpPr txBox="1"/>
          <p:nvPr>
            <p:ph idx="2" type="body"/>
          </p:nvPr>
        </p:nvSpPr>
        <p:spPr>
          <a:xfrm>
            <a:off x="4866500" y="2074175"/>
            <a:ext cx="3837000" cy="2534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0" name="Google Shape;80;p9"/>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1" name="Google Shape;81;p9"/>
          <p:cNvSpPr/>
          <p:nvPr/>
        </p:nvSpPr>
        <p:spPr>
          <a:xfrm flipH="1">
            <a:off x="-40687" y="864000"/>
            <a:ext cx="9225360" cy="4703873"/>
          </a:xfrm>
          <a:custGeom>
            <a:rect b="b" l="l" r="r" t="t"/>
            <a:pathLst>
              <a:path extrusionOk="0" h="89406" w="173352">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82" name="Shape 82"/>
        <p:cNvGrpSpPr/>
        <p:nvPr/>
      </p:nvGrpSpPr>
      <p:grpSpPr>
        <a:xfrm>
          <a:off x="0" y="0"/>
          <a:ext cx="0" cy="0"/>
          <a:chOff x="0" y="0"/>
          <a:chExt cx="0" cy="0"/>
        </a:xfrm>
      </p:grpSpPr>
      <p:sp>
        <p:nvSpPr>
          <p:cNvPr id="83" name="Google Shape;83;p10"/>
          <p:cNvSpPr/>
          <p:nvPr/>
        </p:nvSpPr>
        <p:spPr>
          <a:xfrm rot="-5400000">
            <a:off x="2740368" y="-5527061"/>
            <a:ext cx="4763096" cy="9892816"/>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rot="-5400000">
            <a:off x="2672868" y="-5621561"/>
            <a:ext cx="4763096" cy="9892816"/>
          </a:xfrm>
          <a:custGeom>
            <a:rect b="b" l="l" r="r" t="t"/>
            <a:pathLst>
              <a:path extrusionOk="0" h="52975" w="3523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rchitects Daughter"/>
              <a:buNone/>
              <a:defRPr b="1"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indent="-317500" lvl="1" marL="9144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indent="-317500" lvl="2" marL="13716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indent="-317500" lvl="3" marL="18288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indent="-317500" lvl="4" marL="22860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indent="-317500" lvl="5" marL="27432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indent="-317500" lvl="6" marL="32004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indent="-317500" lvl="7" marL="36576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indent="-317500" lvl="8" marL="41148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17.png"/><Relationship Id="rId11" Type="http://schemas.openxmlformats.org/officeDocument/2006/relationships/image" Target="../media/image20.png"/><Relationship Id="rId10"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7754"/>
        </a:solidFill>
      </p:bgPr>
    </p:bg>
    <p:spTree>
      <p:nvGrpSpPr>
        <p:cNvPr id="348" name="Shape 348"/>
        <p:cNvGrpSpPr/>
        <p:nvPr/>
      </p:nvGrpSpPr>
      <p:grpSpPr>
        <a:xfrm>
          <a:off x="0" y="0"/>
          <a:ext cx="0" cy="0"/>
          <a:chOff x="0" y="0"/>
          <a:chExt cx="0" cy="0"/>
        </a:xfrm>
      </p:grpSpPr>
      <p:sp>
        <p:nvSpPr>
          <p:cNvPr id="349" name="Google Shape;349;p38"/>
          <p:cNvSpPr txBox="1"/>
          <p:nvPr>
            <p:ph idx="4294967295" type="ctrTitle"/>
          </p:nvPr>
        </p:nvSpPr>
        <p:spPr>
          <a:xfrm>
            <a:off x="1" y="-76200"/>
            <a:ext cx="91440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Instructions as you enter the WebEx Virtual Classroom: </a:t>
            </a:r>
            <a:endParaRPr sz="2700"/>
          </a:p>
        </p:txBody>
      </p:sp>
      <p:sp>
        <p:nvSpPr>
          <p:cNvPr id="350" name="Google Shape;350;p38"/>
          <p:cNvSpPr txBox="1"/>
          <p:nvPr>
            <p:ph idx="4294967295" type="title"/>
          </p:nvPr>
        </p:nvSpPr>
        <p:spPr>
          <a:xfrm>
            <a:off x="22575" y="367225"/>
            <a:ext cx="749100" cy="577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CF4625"/>
                </a:solidFill>
              </a:rPr>
              <a:t>01</a:t>
            </a:r>
            <a:endParaRPr sz="3600">
              <a:solidFill>
                <a:srgbClr val="CF4625"/>
              </a:solidFill>
            </a:endParaRPr>
          </a:p>
        </p:txBody>
      </p:sp>
      <p:sp>
        <p:nvSpPr>
          <p:cNvPr id="351" name="Google Shape;351;p38"/>
          <p:cNvSpPr txBox="1"/>
          <p:nvPr>
            <p:ph idx="4294967295" type="title"/>
          </p:nvPr>
        </p:nvSpPr>
        <p:spPr>
          <a:xfrm>
            <a:off x="22575" y="1527875"/>
            <a:ext cx="749100" cy="577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CF4625"/>
                </a:solidFill>
              </a:rPr>
              <a:t>02</a:t>
            </a:r>
            <a:endParaRPr sz="3600">
              <a:solidFill>
                <a:srgbClr val="CF4625"/>
              </a:solidFill>
            </a:endParaRPr>
          </a:p>
        </p:txBody>
      </p:sp>
      <p:sp>
        <p:nvSpPr>
          <p:cNvPr id="352" name="Google Shape;352;p38"/>
          <p:cNvSpPr txBox="1"/>
          <p:nvPr>
            <p:ph idx="4294967295" type="title"/>
          </p:nvPr>
        </p:nvSpPr>
        <p:spPr>
          <a:xfrm>
            <a:off x="22575" y="2302200"/>
            <a:ext cx="749100" cy="577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CF4625"/>
                </a:solidFill>
              </a:rPr>
              <a:t>03</a:t>
            </a:r>
            <a:endParaRPr sz="3600">
              <a:solidFill>
                <a:srgbClr val="CF4625"/>
              </a:solidFill>
            </a:endParaRPr>
          </a:p>
        </p:txBody>
      </p:sp>
      <p:sp>
        <p:nvSpPr>
          <p:cNvPr id="353" name="Google Shape;353;p38"/>
          <p:cNvSpPr txBox="1"/>
          <p:nvPr>
            <p:ph type="ctrTitle"/>
          </p:nvPr>
        </p:nvSpPr>
        <p:spPr>
          <a:xfrm>
            <a:off x="771675" y="542675"/>
            <a:ext cx="8240400" cy="94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Make sure your name in the participant list on the right-hand side of the screen shows up as </a:t>
            </a:r>
            <a:r>
              <a:rPr b="1" lang="en" sz="1800" u="sng"/>
              <a:t>your code that Mara provided</a:t>
            </a:r>
            <a:r>
              <a:rPr lang="en" sz="1800"/>
              <a:t> you via email (example: 01 01) If your name is not your code, please l</a:t>
            </a:r>
            <a:r>
              <a:rPr b="1" lang="en" sz="1800"/>
              <a:t>eave the WebEx virtual classroom and re-enter</a:t>
            </a:r>
            <a:r>
              <a:rPr lang="en" sz="1800"/>
              <a:t> after you have updated your listed name.</a:t>
            </a:r>
            <a:endParaRPr sz="1800"/>
          </a:p>
        </p:txBody>
      </p:sp>
      <p:sp>
        <p:nvSpPr>
          <p:cNvPr id="354" name="Google Shape;354;p38"/>
          <p:cNvSpPr txBox="1"/>
          <p:nvPr>
            <p:ph type="ctrTitle"/>
          </p:nvPr>
        </p:nvSpPr>
        <p:spPr>
          <a:xfrm>
            <a:off x="771675" y="1740425"/>
            <a:ext cx="82404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800" u="sng"/>
              <a:t>Mute yourself</a:t>
            </a:r>
            <a:r>
              <a:rPr lang="en" sz="1800"/>
              <a:t> by clicking on the microphone icon at the bottom of your screen. Click the button until it is red. You are muted if the microphone icon looks like this: </a:t>
            </a:r>
            <a:endParaRPr sz="1800"/>
          </a:p>
        </p:txBody>
      </p:sp>
      <p:pic>
        <p:nvPicPr>
          <p:cNvPr id="355" name="Google Shape;355;p38"/>
          <p:cNvPicPr preferRelativeResize="0"/>
          <p:nvPr/>
        </p:nvPicPr>
        <p:blipFill rotWithShape="1">
          <a:blip r:embed="rId3">
            <a:alphaModFix/>
          </a:blip>
          <a:srcRect b="4817" l="11583" r="10151" t="18951"/>
          <a:stretch/>
        </p:blipFill>
        <p:spPr>
          <a:xfrm>
            <a:off x="7127600" y="1894575"/>
            <a:ext cx="421575" cy="423650"/>
          </a:xfrm>
          <a:prstGeom prst="rect">
            <a:avLst/>
          </a:prstGeom>
          <a:noFill/>
          <a:ln>
            <a:noFill/>
          </a:ln>
        </p:spPr>
      </p:pic>
      <p:sp>
        <p:nvSpPr>
          <p:cNvPr id="356" name="Google Shape;356;p38"/>
          <p:cNvSpPr txBox="1"/>
          <p:nvPr>
            <p:ph type="ctrTitle"/>
          </p:nvPr>
        </p:nvSpPr>
        <p:spPr>
          <a:xfrm>
            <a:off x="771675" y="2428825"/>
            <a:ext cx="7806900" cy="94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800" u="sng"/>
              <a:t>Make sure your camera is on</a:t>
            </a:r>
            <a:r>
              <a:rPr lang="en" sz="1800"/>
              <a:t> by clicking on the camera button at the bottom of the screen. If it is red, your camera is not on. Click the button until it is NOT red. Your camera is on if the icon looks like this: </a:t>
            </a:r>
            <a:endParaRPr sz="1800"/>
          </a:p>
        </p:txBody>
      </p:sp>
      <p:pic>
        <p:nvPicPr>
          <p:cNvPr id="357" name="Google Shape;357;p38"/>
          <p:cNvPicPr preferRelativeResize="0"/>
          <p:nvPr/>
        </p:nvPicPr>
        <p:blipFill rotWithShape="1">
          <a:blip r:embed="rId4">
            <a:alphaModFix/>
          </a:blip>
          <a:srcRect b="8040" l="11651" r="7487" t="19783"/>
          <a:stretch/>
        </p:blipFill>
        <p:spPr>
          <a:xfrm>
            <a:off x="8387825" y="2855725"/>
            <a:ext cx="495142" cy="516900"/>
          </a:xfrm>
          <a:prstGeom prst="rect">
            <a:avLst/>
          </a:prstGeom>
          <a:noFill/>
          <a:ln>
            <a:noFill/>
          </a:ln>
        </p:spPr>
      </p:pic>
      <p:sp>
        <p:nvSpPr>
          <p:cNvPr id="358" name="Google Shape;358;p38"/>
          <p:cNvSpPr txBox="1"/>
          <p:nvPr>
            <p:ph type="ctrTitle"/>
          </p:nvPr>
        </p:nvSpPr>
        <p:spPr>
          <a:xfrm>
            <a:off x="0" y="3372625"/>
            <a:ext cx="9144000" cy="1722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t>Your settings are correct if the bottom of your screen looks something like this and you should see a small picture of yourself in the top or bottom corner: </a:t>
            </a:r>
            <a:endParaRPr b="1" sz="1800"/>
          </a:p>
        </p:txBody>
      </p:sp>
      <p:pic>
        <p:nvPicPr>
          <p:cNvPr id="359" name="Google Shape;359;p38"/>
          <p:cNvPicPr preferRelativeResize="0"/>
          <p:nvPr/>
        </p:nvPicPr>
        <p:blipFill rotWithShape="1">
          <a:blip r:embed="rId5">
            <a:alphaModFix/>
          </a:blip>
          <a:srcRect b="4374" l="0" r="0" t="27170"/>
          <a:stretch/>
        </p:blipFill>
        <p:spPr>
          <a:xfrm>
            <a:off x="1262525" y="4145925"/>
            <a:ext cx="6286650" cy="887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7"/>
          <p:cNvSpPr txBox="1"/>
          <p:nvPr>
            <p:ph type="title"/>
          </p:nvPr>
        </p:nvSpPr>
        <p:spPr>
          <a:xfrm>
            <a:off x="514650" y="859652"/>
            <a:ext cx="81147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Match each food to the object/hand that shows a typical serving size</a:t>
            </a:r>
            <a:endParaRPr/>
          </a:p>
        </p:txBody>
      </p:sp>
      <p:pic>
        <p:nvPicPr>
          <p:cNvPr id="451" name="Google Shape;451;p47"/>
          <p:cNvPicPr preferRelativeResize="0"/>
          <p:nvPr/>
        </p:nvPicPr>
        <p:blipFill rotWithShape="1">
          <a:blip r:embed="rId3">
            <a:alphaModFix/>
          </a:blip>
          <a:srcRect b="8364" l="14826" r="16279" t="16277"/>
          <a:stretch/>
        </p:blipFill>
        <p:spPr>
          <a:xfrm>
            <a:off x="4875126" y="2135237"/>
            <a:ext cx="1029224" cy="1125775"/>
          </a:xfrm>
          <a:prstGeom prst="rect">
            <a:avLst/>
          </a:prstGeom>
          <a:noFill/>
          <a:ln cap="flat" cmpd="sng" w="38100">
            <a:solidFill>
              <a:schemeClr val="accent1"/>
            </a:solidFill>
            <a:prstDash val="solid"/>
            <a:round/>
            <a:headEnd len="sm" w="sm" type="none"/>
            <a:tailEnd len="sm" w="sm" type="none"/>
          </a:ln>
        </p:spPr>
      </p:pic>
      <p:pic>
        <p:nvPicPr>
          <p:cNvPr id="452" name="Google Shape;452;p47"/>
          <p:cNvPicPr preferRelativeResize="0"/>
          <p:nvPr/>
        </p:nvPicPr>
        <p:blipFill>
          <a:blip r:embed="rId4">
            <a:alphaModFix/>
          </a:blip>
          <a:stretch>
            <a:fillRect/>
          </a:stretch>
        </p:blipFill>
        <p:spPr>
          <a:xfrm>
            <a:off x="1449925" y="3081813"/>
            <a:ext cx="1553400" cy="1033725"/>
          </a:xfrm>
          <a:prstGeom prst="rect">
            <a:avLst/>
          </a:prstGeom>
          <a:noFill/>
          <a:ln cap="flat" cmpd="sng" w="38100">
            <a:solidFill>
              <a:schemeClr val="accent4"/>
            </a:solidFill>
            <a:prstDash val="solid"/>
            <a:round/>
            <a:headEnd len="sm" w="sm" type="none"/>
            <a:tailEnd len="sm" w="sm" type="none"/>
          </a:ln>
        </p:spPr>
      </p:pic>
      <p:pic>
        <p:nvPicPr>
          <p:cNvPr id="453" name="Google Shape;453;p47"/>
          <p:cNvPicPr preferRelativeResize="0"/>
          <p:nvPr/>
        </p:nvPicPr>
        <p:blipFill rotWithShape="1">
          <a:blip r:embed="rId5">
            <a:alphaModFix/>
          </a:blip>
          <a:srcRect b="21192" l="21454" r="20496" t="12826"/>
          <a:stretch/>
        </p:blipFill>
        <p:spPr>
          <a:xfrm>
            <a:off x="5719950" y="1384223"/>
            <a:ext cx="1128000" cy="1370802"/>
          </a:xfrm>
          <a:prstGeom prst="rect">
            <a:avLst/>
          </a:prstGeom>
          <a:noFill/>
          <a:ln cap="flat" cmpd="sng" w="38100">
            <a:solidFill>
              <a:schemeClr val="accent1"/>
            </a:solidFill>
            <a:prstDash val="solid"/>
            <a:round/>
            <a:headEnd len="sm" w="sm" type="none"/>
            <a:tailEnd len="sm" w="sm" type="none"/>
          </a:ln>
        </p:spPr>
      </p:pic>
      <p:sp>
        <p:nvSpPr>
          <p:cNvPr id="454" name="Google Shape;454;p47"/>
          <p:cNvSpPr txBox="1"/>
          <p:nvPr/>
        </p:nvSpPr>
        <p:spPr>
          <a:xfrm>
            <a:off x="848475" y="4374725"/>
            <a:ext cx="2049000" cy="24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tamaran"/>
                <a:ea typeface="Catamaran"/>
                <a:cs typeface="Catamaran"/>
                <a:sym typeface="Catamaran"/>
              </a:rPr>
              <a:t>1 cup of fruits and vegetables or cooked rice and pasta</a:t>
            </a:r>
            <a:endParaRPr>
              <a:latin typeface="Catamaran"/>
              <a:ea typeface="Catamaran"/>
              <a:cs typeface="Catamaran"/>
              <a:sym typeface="Catamaran"/>
            </a:endParaRPr>
          </a:p>
        </p:txBody>
      </p:sp>
      <p:sp>
        <p:nvSpPr>
          <p:cNvPr id="455" name="Google Shape;455;p47"/>
          <p:cNvSpPr txBox="1"/>
          <p:nvPr/>
        </p:nvSpPr>
        <p:spPr>
          <a:xfrm>
            <a:off x="4680650" y="3290050"/>
            <a:ext cx="16257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Tennis ball or fist</a:t>
            </a:r>
            <a:endParaRPr>
              <a:latin typeface="Catamaran"/>
              <a:ea typeface="Catamaran"/>
              <a:cs typeface="Catamaran"/>
              <a:sym typeface="Catamaran"/>
            </a:endParaRPr>
          </a:p>
        </p:txBody>
      </p:sp>
      <p:pic>
        <p:nvPicPr>
          <p:cNvPr id="456" name="Google Shape;456;p47"/>
          <p:cNvPicPr preferRelativeResize="0"/>
          <p:nvPr/>
        </p:nvPicPr>
        <p:blipFill>
          <a:blip r:embed="rId6">
            <a:alphaModFix/>
          </a:blip>
          <a:stretch>
            <a:fillRect/>
          </a:stretch>
        </p:blipFill>
        <p:spPr>
          <a:xfrm>
            <a:off x="6306350" y="3650879"/>
            <a:ext cx="1262400" cy="1223622"/>
          </a:xfrm>
          <a:prstGeom prst="rect">
            <a:avLst/>
          </a:prstGeom>
          <a:noFill/>
          <a:ln cap="flat" cmpd="sng" w="38100">
            <a:solidFill>
              <a:schemeClr val="accent1"/>
            </a:solidFill>
            <a:prstDash val="solid"/>
            <a:round/>
            <a:headEnd len="sm" w="sm" type="none"/>
            <a:tailEnd len="sm" w="sm" type="none"/>
          </a:ln>
        </p:spPr>
      </p:pic>
      <p:pic>
        <p:nvPicPr>
          <p:cNvPr id="457" name="Google Shape;457;p47"/>
          <p:cNvPicPr preferRelativeResize="0"/>
          <p:nvPr/>
        </p:nvPicPr>
        <p:blipFill>
          <a:blip r:embed="rId7">
            <a:alphaModFix/>
          </a:blip>
          <a:stretch>
            <a:fillRect/>
          </a:stretch>
        </p:blipFill>
        <p:spPr>
          <a:xfrm>
            <a:off x="436973" y="1384225"/>
            <a:ext cx="1128004" cy="1128025"/>
          </a:xfrm>
          <a:prstGeom prst="rect">
            <a:avLst/>
          </a:prstGeom>
          <a:noFill/>
          <a:ln cap="flat" cmpd="sng" w="38100">
            <a:solidFill>
              <a:schemeClr val="accent4"/>
            </a:solidFill>
            <a:prstDash val="solid"/>
            <a:round/>
            <a:headEnd len="sm" w="sm" type="none"/>
            <a:tailEnd len="sm" w="sm" type="none"/>
          </a:ln>
        </p:spPr>
      </p:pic>
      <p:sp>
        <p:nvSpPr>
          <p:cNvPr id="458" name="Google Shape;458;p47"/>
          <p:cNvSpPr txBox="1"/>
          <p:nvPr/>
        </p:nvSpPr>
        <p:spPr>
          <a:xfrm>
            <a:off x="369775" y="2573625"/>
            <a:ext cx="12624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1 medium fruit</a:t>
            </a:r>
            <a:endParaRPr>
              <a:latin typeface="Catamaran"/>
              <a:ea typeface="Catamaran"/>
              <a:cs typeface="Catamaran"/>
              <a:sym typeface="Catamaran"/>
            </a:endParaRPr>
          </a:p>
        </p:txBody>
      </p:sp>
      <p:sp>
        <p:nvSpPr>
          <p:cNvPr id="459" name="Google Shape;459;p47"/>
          <p:cNvSpPr txBox="1"/>
          <p:nvPr/>
        </p:nvSpPr>
        <p:spPr>
          <a:xfrm>
            <a:off x="6473438" y="4810950"/>
            <a:ext cx="9282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Baseball</a:t>
            </a:r>
            <a:endParaRPr>
              <a:latin typeface="Catamaran"/>
              <a:ea typeface="Catamaran"/>
              <a:cs typeface="Catamaran"/>
              <a:sym typeface="Catamaran"/>
            </a:endParaRPr>
          </a:p>
        </p:txBody>
      </p:sp>
      <p:pic>
        <p:nvPicPr>
          <p:cNvPr id="460" name="Google Shape;460;p47"/>
          <p:cNvPicPr preferRelativeResize="0"/>
          <p:nvPr/>
        </p:nvPicPr>
        <p:blipFill rotWithShape="1">
          <a:blip r:embed="rId8">
            <a:alphaModFix/>
          </a:blip>
          <a:srcRect b="20019" l="7387" r="58298" t="25341"/>
          <a:stretch/>
        </p:blipFill>
        <p:spPr>
          <a:xfrm>
            <a:off x="3078463" y="1506725"/>
            <a:ext cx="1128000" cy="1125782"/>
          </a:xfrm>
          <a:prstGeom prst="rect">
            <a:avLst/>
          </a:prstGeom>
          <a:noFill/>
          <a:ln cap="flat" cmpd="sng" w="38100">
            <a:solidFill>
              <a:schemeClr val="accent4"/>
            </a:solidFill>
            <a:prstDash val="solid"/>
            <a:round/>
            <a:headEnd len="sm" w="sm" type="none"/>
            <a:tailEnd len="sm" w="sm" type="none"/>
          </a:ln>
        </p:spPr>
      </p:pic>
      <p:sp>
        <p:nvSpPr>
          <p:cNvPr id="461" name="Google Shape;461;p47"/>
          <p:cNvSpPr txBox="1"/>
          <p:nvPr/>
        </p:nvSpPr>
        <p:spPr>
          <a:xfrm>
            <a:off x="3044850" y="2694025"/>
            <a:ext cx="1262400" cy="24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tamaran"/>
                <a:ea typeface="Catamaran"/>
                <a:cs typeface="Catamaran"/>
                <a:sym typeface="Catamaran"/>
              </a:rPr>
              <a:t>3 ounces of chicken or meat</a:t>
            </a:r>
            <a:endParaRPr>
              <a:latin typeface="Catamaran"/>
              <a:ea typeface="Catamaran"/>
              <a:cs typeface="Catamaran"/>
              <a:sym typeface="Catamaran"/>
            </a:endParaRPr>
          </a:p>
        </p:txBody>
      </p:sp>
      <p:pic>
        <p:nvPicPr>
          <p:cNvPr id="462" name="Google Shape;462;p47"/>
          <p:cNvPicPr preferRelativeResize="0"/>
          <p:nvPr/>
        </p:nvPicPr>
        <p:blipFill rotWithShape="1">
          <a:blip r:embed="rId9">
            <a:alphaModFix/>
          </a:blip>
          <a:srcRect b="16752" l="0" r="0" t="5220"/>
          <a:stretch/>
        </p:blipFill>
        <p:spPr>
          <a:xfrm>
            <a:off x="7776150" y="1973199"/>
            <a:ext cx="1298811" cy="1449850"/>
          </a:xfrm>
          <a:prstGeom prst="rect">
            <a:avLst/>
          </a:prstGeom>
          <a:noFill/>
          <a:ln cap="flat" cmpd="sng" w="38100">
            <a:solidFill>
              <a:schemeClr val="accent1"/>
            </a:solidFill>
            <a:prstDash val="solid"/>
            <a:round/>
            <a:headEnd len="sm" w="sm" type="none"/>
            <a:tailEnd len="sm" w="sm" type="none"/>
          </a:ln>
        </p:spPr>
      </p:pic>
      <p:sp>
        <p:nvSpPr>
          <p:cNvPr id="463" name="Google Shape;463;p47"/>
          <p:cNvSpPr/>
          <p:nvPr/>
        </p:nvSpPr>
        <p:spPr>
          <a:xfrm>
            <a:off x="8185350" y="2605627"/>
            <a:ext cx="632125" cy="735400"/>
          </a:xfrm>
          <a:custGeom>
            <a:rect b="b" l="l" r="r" t="t"/>
            <a:pathLst>
              <a:path extrusionOk="0" h="29416" w="25285">
                <a:moveTo>
                  <a:pt x="1106" y="19661"/>
                </a:moveTo>
                <a:cubicBezTo>
                  <a:pt x="29" y="15354"/>
                  <a:pt x="-453" y="9939"/>
                  <a:pt x="2212" y="6388"/>
                </a:cubicBezTo>
                <a:cubicBezTo>
                  <a:pt x="5837" y="1558"/>
                  <a:pt x="16803" y="-2662"/>
                  <a:pt x="19911" y="2516"/>
                </a:cubicBezTo>
                <a:cubicBezTo>
                  <a:pt x="23735" y="8888"/>
                  <a:pt x="27931" y="19384"/>
                  <a:pt x="22676" y="24639"/>
                </a:cubicBezTo>
                <a:cubicBezTo>
                  <a:pt x="18067" y="29248"/>
                  <a:pt x="8742" y="31019"/>
                  <a:pt x="3319" y="27404"/>
                </a:cubicBezTo>
                <a:cubicBezTo>
                  <a:pt x="409" y="25464"/>
                  <a:pt x="0" y="20947"/>
                  <a:pt x="0" y="17449"/>
                </a:cubicBezTo>
              </a:path>
            </a:pathLst>
          </a:custGeom>
          <a:noFill/>
          <a:ln cap="flat" cmpd="sng" w="28575">
            <a:solidFill>
              <a:schemeClr val="accent2"/>
            </a:solidFill>
            <a:prstDash val="solid"/>
            <a:round/>
            <a:headEnd len="med" w="med" type="none"/>
            <a:tailEnd len="med" w="med" type="none"/>
          </a:ln>
        </p:spPr>
      </p:sp>
      <p:pic>
        <p:nvPicPr>
          <p:cNvPr id="464" name="Google Shape;464;p47"/>
          <p:cNvPicPr preferRelativeResize="0"/>
          <p:nvPr/>
        </p:nvPicPr>
        <p:blipFill rotWithShape="1">
          <a:blip r:embed="rId10">
            <a:alphaModFix/>
          </a:blip>
          <a:srcRect b="10019" l="50280" r="0" t="10457"/>
          <a:stretch/>
        </p:blipFill>
        <p:spPr>
          <a:xfrm>
            <a:off x="7257150" y="1120950"/>
            <a:ext cx="928200" cy="1484675"/>
          </a:xfrm>
          <a:prstGeom prst="rect">
            <a:avLst/>
          </a:prstGeom>
          <a:noFill/>
          <a:ln cap="flat" cmpd="sng" w="38100">
            <a:solidFill>
              <a:schemeClr val="accent1"/>
            </a:solidFill>
            <a:prstDash val="solid"/>
            <a:round/>
            <a:headEnd len="sm" w="sm" type="none"/>
            <a:tailEnd len="sm" w="sm" type="none"/>
          </a:ln>
        </p:spPr>
      </p:pic>
      <p:sp>
        <p:nvSpPr>
          <p:cNvPr id="465" name="Google Shape;465;p47"/>
          <p:cNvSpPr txBox="1"/>
          <p:nvPr/>
        </p:nvSpPr>
        <p:spPr>
          <a:xfrm>
            <a:off x="7745750" y="3393400"/>
            <a:ext cx="1359600" cy="12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tamaran"/>
                <a:ea typeface="Catamaran"/>
                <a:cs typeface="Catamaran"/>
                <a:sym typeface="Catamaran"/>
              </a:rPr>
              <a:t>Deck or cards or palm of hand</a:t>
            </a:r>
            <a:endParaRPr>
              <a:latin typeface="Catamaran"/>
              <a:ea typeface="Catamaran"/>
              <a:cs typeface="Catamaran"/>
              <a:sym typeface="Catamaran"/>
            </a:endParaRPr>
          </a:p>
        </p:txBody>
      </p:sp>
      <p:pic>
        <p:nvPicPr>
          <p:cNvPr id="466" name="Google Shape;466;p47"/>
          <p:cNvPicPr preferRelativeResize="0"/>
          <p:nvPr/>
        </p:nvPicPr>
        <p:blipFill rotWithShape="1">
          <a:blip r:embed="rId11">
            <a:alphaModFix/>
          </a:blip>
          <a:srcRect b="20776" l="9227" r="10669" t="18913"/>
          <a:stretch/>
        </p:blipFill>
        <p:spPr>
          <a:xfrm>
            <a:off x="224275" y="3341017"/>
            <a:ext cx="1553400" cy="1051170"/>
          </a:xfrm>
          <a:prstGeom prst="rect">
            <a:avLst/>
          </a:prstGeom>
          <a:noFill/>
          <a:ln cap="flat" cmpd="sng" w="38100">
            <a:solidFill>
              <a:schemeClr val="accent4"/>
            </a:solidFill>
            <a:prstDash val="solid"/>
            <a:round/>
            <a:headEnd len="sm" w="sm" type="none"/>
            <a:tailEnd len="sm" w="sm" type="none"/>
          </a:ln>
        </p:spPr>
      </p:pic>
      <p:sp>
        <p:nvSpPr>
          <p:cNvPr id="467" name="Google Shape;467;p47"/>
          <p:cNvSpPr/>
          <p:nvPr/>
        </p:nvSpPr>
        <p:spPr>
          <a:xfrm>
            <a:off x="755088" y="1657875"/>
            <a:ext cx="491778" cy="580716"/>
          </a:xfrm>
          <a:prstGeom prst="lightningBol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7"/>
          <p:cNvSpPr/>
          <p:nvPr/>
        </p:nvSpPr>
        <p:spPr>
          <a:xfrm>
            <a:off x="6551327" y="3817652"/>
            <a:ext cx="632124" cy="735426"/>
          </a:xfrm>
          <a:prstGeom prst="lightningBol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7"/>
          <p:cNvSpPr/>
          <p:nvPr/>
        </p:nvSpPr>
        <p:spPr>
          <a:xfrm>
            <a:off x="3224621" y="1657876"/>
            <a:ext cx="632124" cy="779490"/>
          </a:xfrm>
          <a:prstGeom prst="lightningBol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7760046" y="1852775"/>
            <a:ext cx="632124" cy="873072"/>
          </a:xfrm>
          <a:prstGeom prst="lightningBol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1378702" y="3230962"/>
            <a:ext cx="632124" cy="735426"/>
          </a:xfrm>
          <a:prstGeom prst="lightningBol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5347252" y="2135237"/>
            <a:ext cx="632124" cy="735426"/>
          </a:xfrm>
          <a:prstGeom prst="lightningBol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8"/>
          <p:cNvSpPr txBox="1"/>
          <p:nvPr>
            <p:ph type="title"/>
          </p:nvPr>
        </p:nvSpPr>
        <p:spPr>
          <a:xfrm>
            <a:off x="4530700" y="1131975"/>
            <a:ext cx="3531600" cy="132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Hands-On Activity Explanation: </a:t>
            </a:r>
            <a:endParaRPr/>
          </a:p>
        </p:txBody>
      </p:sp>
      <p:sp>
        <p:nvSpPr>
          <p:cNvPr id="478" name="Google Shape;478;p48"/>
          <p:cNvSpPr txBox="1"/>
          <p:nvPr>
            <p:ph idx="1" type="body"/>
          </p:nvPr>
        </p:nvSpPr>
        <p:spPr>
          <a:xfrm>
            <a:off x="4530700" y="2541075"/>
            <a:ext cx="2260200" cy="46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solidFill>
                  <a:schemeClr val="accent4"/>
                </a:solidFill>
              </a:rPr>
              <a:t>Nutrition Label Hunt</a:t>
            </a:r>
            <a:endParaRPr b="1" sz="1800">
              <a:solidFill>
                <a:schemeClr val="accent4"/>
              </a:solidFill>
            </a:endParaRPr>
          </a:p>
        </p:txBody>
      </p:sp>
      <p:grpSp>
        <p:nvGrpSpPr>
          <p:cNvPr id="479" name="Google Shape;479;p48"/>
          <p:cNvGrpSpPr/>
          <p:nvPr/>
        </p:nvGrpSpPr>
        <p:grpSpPr>
          <a:xfrm>
            <a:off x="1240477" y="1557089"/>
            <a:ext cx="1260746" cy="1232187"/>
            <a:chOff x="5045500" y="842250"/>
            <a:chExt cx="503875" cy="481850"/>
          </a:xfrm>
        </p:grpSpPr>
        <p:sp>
          <p:nvSpPr>
            <p:cNvPr id="480" name="Google Shape;480;p48"/>
            <p:cNvSpPr/>
            <p:nvPr/>
          </p:nvSpPr>
          <p:spPr>
            <a:xfrm>
              <a:off x="5045500" y="842250"/>
              <a:ext cx="503875" cy="481850"/>
            </a:xfrm>
            <a:custGeom>
              <a:rect b="b" l="l" r="r" t="t"/>
              <a:pathLst>
                <a:path extrusionOk="0" h="19274" w="20155">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81" name="Google Shape;481;p48"/>
            <p:cNvSpPr/>
            <p:nvPr/>
          </p:nvSpPr>
          <p:spPr>
            <a:xfrm>
              <a:off x="5221050" y="898625"/>
              <a:ext cx="254100" cy="254100"/>
            </a:xfrm>
            <a:custGeom>
              <a:rect b="b" l="l" r="r" t="t"/>
              <a:pathLst>
                <a:path extrusionOk="0" h="10164" w="10164">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9"/>
          <p:cNvSpPr/>
          <p:nvPr/>
        </p:nvSpPr>
        <p:spPr>
          <a:xfrm>
            <a:off x="2056950" y="1884438"/>
            <a:ext cx="1308600" cy="594300"/>
          </a:xfrm>
          <a:prstGeom prst="roundRect">
            <a:avLst>
              <a:gd fmla="val 26131"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9"/>
          <p:cNvSpPr/>
          <p:nvPr/>
        </p:nvSpPr>
        <p:spPr>
          <a:xfrm>
            <a:off x="3917700" y="1884450"/>
            <a:ext cx="1308600" cy="594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9"/>
          <p:cNvSpPr/>
          <p:nvPr/>
        </p:nvSpPr>
        <p:spPr>
          <a:xfrm>
            <a:off x="5693250" y="1884450"/>
            <a:ext cx="1308600" cy="5943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9"/>
          <p:cNvSpPr/>
          <p:nvPr/>
        </p:nvSpPr>
        <p:spPr>
          <a:xfrm>
            <a:off x="7473900" y="1884450"/>
            <a:ext cx="1346100" cy="594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9"/>
          <p:cNvSpPr/>
          <p:nvPr/>
        </p:nvSpPr>
        <p:spPr>
          <a:xfrm>
            <a:off x="1876200" y="2678950"/>
            <a:ext cx="1670100" cy="1205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9"/>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Nutrition Label Hunt</a:t>
            </a:r>
            <a:endParaRPr/>
          </a:p>
        </p:txBody>
      </p:sp>
      <p:sp>
        <p:nvSpPr>
          <p:cNvPr id="492" name="Google Shape;492;p49"/>
          <p:cNvSpPr txBox="1"/>
          <p:nvPr>
            <p:ph idx="2" type="title"/>
          </p:nvPr>
        </p:nvSpPr>
        <p:spPr>
          <a:xfrm>
            <a:off x="2038200" y="1950000"/>
            <a:ext cx="13461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Step 2</a:t>
            </a:r>
            <a:endParaRPr>
              <a:solidFill>
                <a:schemeClr val="lt1"/>
              </a:solidFill>
            </a:endParaRPr>
          </a:p>
        </p:txBody>
      </p:sp>
      <p:sp>
        <p:nvSpPr>
          <p:cNvPr id="493" name="Google Shape;493;p49"/>
          <p:cNvSpPr/>
          <p:nvPr/>
        </p:nvSpPr>
        <p:spPr>
          <a:xfrm>
            <a:off x="3694350" y="2678950"/>
            <a:ext cx="1670100" cy="1205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9"/>
          <p:cNvSpPr/>
          <p:nvPr/>
        </p:nvSpPr>
        <p:spPr>
          <a:xfrm>
            <a:off x="5512500" y="2678925"/>
            <a:ext cx="1670100" cy="1205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9"/>
          <p:cNvSpPr/>
          <p:nvPr/>
        </p:nvSpPr>
        <p:spPr>
          <a:xfrm>
            <a:off x="7330650" y="2678925"/>
            <a:ext cx="1670100" cy="1205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9"/>
          <p:cNvSpPr txBox="1"/>
          <p:nvPr>
            <p:ph idx="1" type="subTitle"/>
          </p:nvPr>
        </p:nvSpPr>
        <p:spPr>
          <a:xfrm>
            <a:off x="1876203" y="2736398"/>
            <a:ext cx="16701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Find 6-10 foods in your home. Make sure at least some of them have a nutrition facts label.</a:t>
            </a:r>
            <a:endParaRPr/>
          </a:p>
        </p:txBody>
      </p:sp>
      <p:sp>
        <p:nvSpPr>
          <p:cNvPr id="497" name="Google Shape;497;p49"/>
          <p:cNvSpPr txBox="1"/>
          <p:nvPr>
            <p:ph idx="3" type="title"/>
          </p:nvPr>
        </p:nvSpPr>
        <p:spPr>
          <a:xfrm>
            <a:off x="3917702" y="1950000"/>
            <a:ext cx="13086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Step 3</a:t>
            </a:r>
            <a:endParaRPr/>
          </a:p>
        </p:txBody>
      </p:sp>
      <p:sp>
        <p:nvSpPr>
          <p:cNvPr id="498" name="Google Shape;498;p49"/>
          <p:cNvSpPr txBox="1"/>
          <p:nvPr>
            <p:ph idx="4" type="subTitle"/>
          </p:nvPr>
        </p:nvSpPr>
        <p:spPr>
          <a:xfrm>
            <a:off x="3694357" y="2678948"/>
            <a:ext cx="16701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 the label to find the serving size. Measure a serving of each food into a bowl or plate.</a:t>
            </a:r>
            <a:endParaRPr/>
          </a:p>
        </p:txBody>
      </p:sp>
      <p:sp>
        <p:nvSpPr>
          <p:cNvPr id="499" name="Google Shape;499;p49"/>
          <p:cNvSpPr txBox="1"/>
          <p:nvPr>
            <p:ph idx="5" type="title"/>
          </p:nvPr>
        </p:nvSpPr>
        <p:spPr>
          <a:xfrm>
            <a:off x="5674500" y="1950000"/>
            <a:ext cx="13461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Step 4</a:t>
            </a:r>
            <a:endParaRPr/>
          </a:p>
        </p:txBody>
      </p:sp>
      <p:sp>
        <p:nvSpPr>
          <p:cNvPr id="500" name="Google Shape;500;p49"/>
          <p:cNvSpPr txBox="1"/>
          <p:nvPr>
            <p:ph idx="6" type="subTitle"/>
          </p:nvPr>
        </p:nvSpPr>
        <p:spPr>
          <a:xfrm>
            <a:off x="5512502" y="2840623"/>
            <a:ext cx="16701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Arrange the foods from smallest to largest amount.</a:t>
            </a:r>
            <a:endParaRPr/>
          </a:p>
        </p:txBody>
      </p:sp>
      <p:sp>
        <p:nvSpPr>
          <p:cNvPr id="501" name="Google Shape;501;p49"/>
          <p:cNvSpPr txBox="1"/>
          <p:nvPr>
            <p:ph idx="7" type="title"/>
          </p:nvPr>
        </p:nvSpPr>
        <p:spPr>
          <a:xfrm>
            <a:off x="7577850" y="1950000"/>
            <a:ext cx="11757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Step 5</a:t>
            </a:r>
            <a:endParaRPr>
              <a:solidFill>
                <a:schemeClr val="lt1"/>
              </a:solidFill>
            </a:endParaRPr>
          </a:p>
        </p:txBody>
      </p:sp>
      <p:sp>
        <p:nvSpPr>
          <p:cNvPr id="502" name="Google Shape;502;p49"/>
          <p:cNvSpPr txBox="1"/>
          <p:nvPr>
            <p:ph idx="8" type="subTitle"/>
          </p:nvPr>
        </p:nvSpPr>
        <p:spPr>
          <a:xfrm>
            <a:off x="7182600" y="2678950"/>
            <a:ext cx="19287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Take a picture of all of the foods with the labels next to them. Upload your pictures to ClassDojo.</a:t>
            </a:r>
            <a:endParaRPr/>
          </a:p>
        </p:txBody>
      </p:sp>
      <p:sp>
        <p:nvSpPr>
          <p:cNvPr id="503" name="Google Shape;503;p49"/>
          <p:cNvSpPr/>
          <p:nvPr/>
        </p:nvSpPr>
        <p:spPr>
          <a:xfrm>
            <a:off x="361500" y="1884450"/>
            <a:ext cx="1308600" cy="594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Architects Daughter"/>
                <a:ea typeface="Architects Daughter"/>
                <a:cs typeface="Architects Daughter"/>
                <a:sym typeface="Architects Daughter"/>
              </a:rPr>
              <a:t>Step 1</a:t>
            </a:r>
            <a:endParaRPr sz="1800">
              <a:solidFill>
                <a:schemeClr val="lt1"/>
              </a:solidFill>
              <a:latin typeface="Architects Daughter"/>
              <a:ea typeface="Architects Daughter"/>
              <a:cs typeface="Architects Daughter"/>
              <a:sym typeface="Architects Daughter"/>
            </a:endParaRPr>
          </a:p>
        </p:txBody>
      </p:sp>
      <p:sp>
        <p:nvSpPr>
          <p:cNvPr id="504" name="Google Shape;504;p49"/>
          <p:cNvSpPr/>
          <p:nvPr/>
        </p:nvSpPr>
        <p:spPr>
          <a:xfrm>
            <a:off x="58050" y="2678950"/>
            <a:ext cx="1670100" cy="1205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atamaran"/>
              <a:ea typeface="Catamaran"/>
              <a:cs typeface="Catamaran"/>
              <a:sym typeface="Catamaran"/>
            </a:endParaRPr>
          </a:p>
        </p:txBody>
      </p:sp>
      <p:sp>
        <p:nvSpPr>
          <p:cNvPr id="505" name="Google Shape;505;p49"/>
          <p:cNvSpPr txBox="1"/>
          <p:nvPr/>
        </p:nvSpPr>
        <p:spPr>
          <a:xfrm>
            <a:off x="220050" y="2640075"/>
            <a:ext cx="1346100" cy="9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tamaran"/>
                <a:ea typeface="Catamaran"/>
                <a:cs typeface="Catamaran"/>
                <a:sym typeface="Catamaran"/>
              </a:rPr>
              <a:t>Watch the video that shows how to read a nutrition facts label.</a:t>
            </a:r>
            <a:endParaRPr>
              <a:latin typeface="Catamaran"/>
              <a:ea typeface="Catamaran"/>
              <a:cs typeface="Catamaran"/>
              <a:sym typeface="Catamar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0"/>
          <p:cNvSpPr txBox="1"/>
          <p:nvPr>
            <p:ph type="title"/>
          </p:nvPr>
        </p:nvSpPr>
        <p:spPr>
          <a:xfrm>
            <a:off x="514650" y="569302"/>
            <a:ext cx="81147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Exit Ticket</a:t>
            </a:r>
            <a:endParaRPr/>
          </a:p>
        </p:txBody>
      </p:sp>
      <p:sp>
        <p:nvSpPr>
          <p:cNvPr id="511" name="Google Shape;511;p50"/>
          <p:cNvSpPr txBox="1"/>
          <p:nvPr>
            <p:ph idx="2" type="title"/>
          </p:nvPr>
        </p:nvSpPr>
        <p:spPr>
          <a:xfrm>
            <a:off x="1499413" y="3698938"/>
            <a:ext cx="23829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Vegetables</a:t>
            </a:r>
            <a:endParaRPr/>
          </a:p>
        </p:txBody>
      </p:sp>
      <p:sp>
        <p:nvSpPr>
          <p:cNvPr id="512" name="Google Shape;512;p50"/>
          <p:cNvSpPr/>
          <p:nvPr/>
        </p:nvSpPr>
        <p:spPr>
          <a:xfrm>
            <a:off x="1833025" y="2230475"/>
            <a:ext cx="1577400" cy="1503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0"/>
          <p:cNvSpPr txBox="1"/>
          <p:nvPr>
            <p:ph idx="1" type="subTitle"/>
          </p:nvPr>
        </p:nvSpPr>
        <p:spPr>
          <a:xfrm>
            <a:off x="1499425" y="4189775"/>
            <a:ext cx="2382900" cy="7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Hint: A typical serving is 1 cup</a:t>
            </a:r>
            <a:endParaRPr/>
          </a:p>
          <a:p>
            <a:pPr indent="0" lvl="0" marL="0" rtl="0" algn="ctr">
              <a:spcBef>
                <a:spcPts val="0"/>
              </a:spcBef>
              <a:spcAft>
                <a:spcPts val="0"/>
              </a:spcAft>
              <a:buNone/>
            </a:pPr>
            <a:r>
              <a:t/>
            </a:r>
            <a:endParaRPr/>
          </a:p>
        </p:txBody>
      </p:sp>
      <p:sp>
        <p:nvSpPr>
          <p:cNvPr id="514" name="Google Shape;514;p50"/>
          <p:cNvSpPr txBox="1"/>
          <p:nvPr>
            <p:ph idx="3" type="title"/>
          </p:nvPr>
        </p:nvSpPr>
        <p:spPr>
          <a:xfrm>
            <a:off x="5261683" y="3733775"/>
            <a:ext cx="23829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Protein or Meat</a:t>
            </a:r>
            <a:endParaRPr/>
          </a:p>
        </p:txBody>
      </p:sp>
      <p:sp>
        <p:nvSpPr>
          <p:cNvPr id="515" name="Google Shape;515;p50"/>
          <p:cNvSpPr/>
          <p:nvPr/>
        </p:nvSpPr>
        <p:spPr>
          <a:xfrm>
            <a:off x="5737850" y="2230475"/>
            <a:ext cx="1577400" cy="1503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0"/>
          <p:cNvSpPr txBox="1"/>
          <p:nvPr>
            <p:ph idx="4" type="subTitle"/>
          </p:nvPr>
        </p:nvSpPr>
        <p:spPr>
          <a:xfrm>
            <a:off x="5261683" y="4189775"/>
            <a:ext cx="2382900" cy="7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Hint: A typical serving is 3 ounces</a:t>
            </a:r>
            <a:endParaRPr/>
          </a:p>
        </p:txBody>
      </p:sp>
      <p:sp>
        <p:nvSpPr>
          <p:cNvPr id="517" name="Google Shape;517;p50"/>
          <p:cNvSpPr txBox="1"/>
          <p:nvPr>
            <p:ph idx="2" type="title"/>
          </p:nvPr>
        </p:nvSpPr>
        <p:spPr>
          <a:xfrm>
            <a:off x="1302000" y="1545425"/>
            <a:ext cx="6540000" cy="4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4"/>
                </a:solidFill>
              </a:rPr>
              <a:t>Think about a typical serving size of each food. </a:t>
            </a:r>
            <a:endParaRPr>
              <a:solidFill>
                <a:schemeClr val="accent4"/>
              </a:solidFill>
            </a:endParaRPr>
          </a:p>
          <a:p>
            <a:pPr indent="0" lvl="0" marL="0" rtl="0" algn="ctr">
              <a:spcBef>
                <a:spcPts val="0"/>
              </a:spcBef>
              <a:spcAft>
                <a:spcPts val="0"/>
              </a:spcAft>
              <a:buNone/>
            </a:pPr>
            <a:r>
              <a:rPr lang="en">
                <a:solidFill>
                  <a:schemeClr val="accent4"/>
                </a:solidFill>
              </a:rPr>
              <a:t>Type in the chat an object in your house close to that size.</a:t>
            </a:r>
            <a:endParaRPr>
              <a:solidFill>
                <a:schemeClr val="accent4"/>
              </a:solidFill>
            </a:endParaRPr>
          </a:p>
        </p:txBody>
      </p:sp>
      <p:pic>
        <p:nvPicPr>
          <p:cNvPr id="518" name="Google Shape;518;p50"/>
          <p:cNvPicPr preferRelativeResize="0"/>
          <p:nvPr/>
        </p:nvPicPr>
        <p:blipFill>
          <a:blip r:embed="rId3">
            <a:alphaModFix/>
          </a:blip>
          <a:stretch>
            <a:fillRect/>
          </a:stretch>
        </p:blipFill>
        <p:spPr>
          <a:xfrm>
            <a:off x="2026438" y="2008613"/>
            <a:ext cx="1190565" cy="1662675"/>
          </a:xfrm>
          <a:prstGeom prst="rect">
            <a:avLst/>
          </a:prstGeom>
          <a:noFill/>
          <a:ln>
            <a:noFill/>
          </a:ln>
        </p:spPr>
      </p:pic>
      <p:pic>
        <p:nvPicPr>
          <p:cNvPr id="519" name="Google Shape;519;p50"/>
          <p:cNvPicPr preferRelativeResize="0"/>
          <p:nvPr/>
        </p:nvPicPr>
        <p:blipFill>
          <a:blip r:embed="rId4">
            <a:alphaModFix/>
          </a:blip>
          <a:stretch>
            <a:fillRect/>
          </a:stretch>
        </p:blipFill>
        <p:spPr>
          <a:xfrm>
            <a:off x="5795394" y="2327394"/>
            <a:ext cx="1462300" cy="130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grpSp>
        <p:nvGrpSpPr>
          <p:cNvPr id="364" name="Google Shape;364;p39"/>
          <p:cNvGrpSpPr/>
          <p:nvPr/>
        </p:nvGrpSpPr>
        <p:grpSpPr>
          <a:xfrm>
            <a:off x="1773838" y="502800"/>
            <a:ext cx="5495250" cy="4072498"/>
            <a:chOff x="1773838" y="502800"/>
            <a:chExt cx="5495250" cy="4072498"/>
          </a:xfrm>
        </p:grpSpPr>
        <p:sp>
          <p:nvSpPr>
            <p:cNvPr id="365" name="Google Shape;365;p39"/>
            <p:cNvSpPr/>
            <p:nvPr/>
          </p:nvSpPr>
          <p:spPr>
            <a:xfrm rot="5400000">
              <a:off x="2467376" y="-190739"/>
              <a:ext cx="4007098" cy="5394175"/>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rot="5400000">
              <a:off x="2568451" y="-125339"/>
              <a:ext cx="4007098" cy="5394175"/>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39"/>
          <p:cNvSpPr txBox="1"/>
          <p:nvPr>
            <p:ph type="ctrTitle"/>
          </p:nvPr>
        </p:nvSpPr>
        <p:spPr>
          <a:xfrm>
            <a:off x="2294250" y="1805625"/>
            <a:ext cx="4555500" cy="125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Welcome</a:t>
            </a:r>
            <a:endParaRPr/>
          </a:p>
        </p:txBody>
      </p:sp>
      <p:sp>
        <p:nvSpPr>
          <p:cNvPr id="368" name="Google Shape;368;p39"/>
          <p:cNvSpPr txBox="1"/>
          <p:nvPr>
            <p:ph idx="1" type="subTitle"/>
          </p:nvPr>
        </p:nvSpPr>
        <p:spPr>
          <a:xfrm>
            <a:off x="3174750" y="3190550"/>
            <a:ext cx="2794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 5 Grow. Prepare. Eat</a:t>
            </a:r>
            <a:endParaRPr/>
          </a:p>
          <a:p>
            <a:pPr indent="0" lvl="0" marL="0" rtl="0" algn="ctr">
              <a:spcBef>
                <a:spcPts val="0"/>
              </a:spcBef>
              <a:spcAft>
                <a:spcPts val="0"/>
              </a:spcAft>
              <a:buNone/>
            </a:pPr>
            <a:r>
              <a:rPr lang="en"/>
              <a:t>Monday July 20th, 2020</a:t>
            </a:r>
            <a:endParaRPr/>
          </a:p>
        </p:txBody>
      </p:sp>
      <p:pic>
        <p:nvPicPr>
          <p:cNvPr id="369" name="Google Shape;369;p39"/>
          <p:cNvPicPr preferRelativeResize="0"/>
          <p:nvPr/>
        </p:nvPicPr>
        <p:blipFill>
          <a:blip r:embed="rId3">
            <a:alphaModFix/>
          </a:blip>
          <a:stretch>
            <a:fillRect/>
          </a:stretch>
        </p:blipFill>
        <p:spPr>
          <a:xfrm>
            <a:off x="0" y="0"/>
            <a:ext cx="2602825" cy="17394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73" name="Shape 373"/>
        <p:cNvGrpSpPr/>
        <p:nvPr/>
      </p:nvGrpSpPr>
      <p:grpSpPr>
        <a:xfrm>
          <a:off x="0" y="0"/>
          <a:ext cx="0" cy="0"/>
          <a:chOff x="0" y="0"/>
          <a:chExt cx="0" cy="0"/>
        </a:xfrm>
      </p:grpSpPr>
      <p:sp>
        <p:nvSpPr>
          <p:cNvPr id="374" name="Google Shape;374;p40"/>
          <p:cNvSpPr txBox="1"/>
          <p:nvPr>
            <p:ph idx="2" type="title"/>
          </p:nvPr>
        </p:nvSpPr>
        <p:spPr>
          <a:xfrm>
            <a:off x="771875" y="1624875"/>
            <a:ext cx="2472900" cy="14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Today’s Lesson Outline</a:t>
            </a:r>
            <a:endParaRPr sz="4000"/>
          </a:p>
        </p:txBody>
      </p:sp>
      <p:sp>
        <p:nvSpPr>
          <p:cNvPr id="375" name="Google Shape;375;p40"/>
          <p:cNvSpPr txBox="1"/>
          <p:nvPr>
            <p:ph type="title"/>
          </p:nvPr>
        </p:nvSpPr>
        <p:spPr>
          <a:xfrm>
            <a:off x="5584700" y="943725"/>
            <a:ext cx="2737200" cy="47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Share About the Hands-On Activity</a:t>
            </a:r>
            <a:endParaRPr/>
          </a:p>
        </p:txBody>
      </p:sp>
      <p:sp>
        <p:nvSpPr>
          <p:cNvPr id="376" name="Google Shape;376;p40"/>
          <p:cNvSpPr txBox="1"/>
          <p:nvPr>
            <p:ph idx="5" type="title"/>
          </p:nvPr>
        </p:nvSpPr>
        <p:spPr>
          <a:xfrm>
            <a:off x="5584700" y="2332212"/>
            <a:ext cx="2737200" cy="47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 to Servings</a:t>
            </a:r>
            <a:endParaRPr/>
          </a:p>
        </p:txBody>
      </p:sp>
      <p:sp>
        <p:nvSpPr>
          <p:cNvPr id="377" name="Google Shape;377;p40"/>
          <p:cNvSpPr txBox="1"/>
          <p:nvPr>
            <p:ph idx="9" type="title"/>
          </p:nvPr>
        </p:nvSpPr>
        <p:spPr>
          <a:xfrm>
            <a:off x="5584700" y="4017825"/>
            <a:ext cx="2737200" cy="47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Nutrition Label Hunt</a:t>
            </a:r>
            <a:endParaRPr/>
          </a:p>
        </p:txBody>
      </p:sp>
      <p:sp>
        <p:nvSpPr>
          <p:cNvPr id="378" name="Google Shape;378;p40"/>
          <p:cNvSpPr/>
          <p:nvPr/>
        </p:nvSpPr>
        <p:spPr>
          <a:xfrm>
            <a:off x="4950550" y="943725"/>
            <a:ext cx="339300" cy="33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4950550" y="2402100"/>
            <a:ext cx="339300" cy="33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0"/>
          <p:cNvSpPr/>
          <p:nvPr/>
        </p:nvSpPr>
        <p:spPr>
          <a:xfrm>
            <a:off x="4950550" y="4091238"/>
            <a:ext cx="339300" cy="33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1"/>
          <p:cNvSpPr txBox="1"/>
          <p:nvPr>
            <p:ph type="ctrTitle"/>
          </p:nvPr>
        </p:nvSpPr>
        <p:spPr>
          <a:xfrm>
            <a:off x="619900" y="165229"/>
            <a:ext cx="7904100" cy="85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t>
            </a:r>
            <a:r>
              <a:rPr lang="en"/>
              <a:t>ands-On Activity</a:t>
            </a:r>
            <a:endParaRPr/>
          </a:p>
        </p:txBody>
      </p:sp>
      <p:sp>
        <p:nvSpPr>
          <p:cNvPr id="386" name="Google Shape;386;p41"/>
          <p:cNvSpPr/>
          <p:nvPr/>
        </p:nvSpPr>
        <p:spPr>
          <a:xfrm>
            <a:off x="498863" y="1274275"/>
            <a:ext cx="1259100" cy="1228500"/>
          </a:xfrm>
          <a:prstGeom prst="ellipse">
            <a:avLst/>
          </a:prstGeom>
          <a:solidFill>
            <a:srgbClr val="EA9999">
              <a:alpha val="28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1"/>
          <p:cNvSpPr/>
          <p:nvPr/>
        </p:nvSpPr>
        <p:spPr>
          <a:xfrm>
            <a:off x="2774850" y="2027725"/>
            <a:ext cx="1259100" cy="1228500"/>
          </a:xfrm>
          <a:prstGeom prst="ellipse">
            <a:avLst/>
          </a:prstGeom>
          <a:solidFill>
            <a:srgbClr val="A1C448">
              <a:alpha val="3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1"/>
          <p:cNvSpPr/>
          <p:nvPr/>
        </p:nvSpPr>
        <p:spPr>
          <a:xfrm>
            <a:off x="5050838" y="1274275"/>
            <a:ext cx="1259100" cy="1228500"/>
          </a:xfrm>
          <a:prstGeom prst="ellipse">
            <a:avLst/>
          </a:prstGeom>
          <a:solidFill>
            <a:srgbClr val="EA9999">
              <a:alpha val="28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1"/>
          <p:cNvSpPr/>
          <p:nvPr/>
        </p:nvSpPr>
        <p:spPr>
          <a:xfrm>
            <a:off x="7239163" y="2027725"/>
            <a:ext cx="1259100" cy="1228500"/>
          </a:xfrm>
          <a:prstGeom prst="ellipse">
            <a:avLst/>
          </a:prstGeom>
          <a:solidFill>
            <a:srgbClr val="A1C448">
              <a:alpha val="3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41"/>
          <p:cNvPicPr preferRelativeResize="0"/>
          <p:nvPr/>
        </p:nvPicPr>
        <p:blipFill rotWithShape="1">
          <a:blip r:embed="rId3">
            <a:alphaModFix/>
          </a:blip>
          <a:srcRect b="0" l="17230" r="16828" t="0"/>
          <a:stretch/>
        </p:blipFill>
        <p:spPr>
          <a:xfrm>
            <a:off x="659217" y="1353918"/>
            <a:ext cx="938400" cy="1069219"/>
          </a:xfrm>
          <a:prstGeom prst="rect">
            <a:avLst/>
          </a:prstGeom>
          <a:noFill/>
          <a:ln>
            <a:noFill/>
          </a:ln>
        </p:spPr>
      </p:pic>
      <p:sp>
        <p:nvSpPr>
          <p:cNvPr id="391" name="Google Shape;391;p41"/>
          <p:cNvSpPr txBox="1"/>
          <p:nvPr/>
        </p:nvSpPr>
        <p:spPr>
          <a:xfrm>
            <a:off x="411275" y="2588850"/>
            <a:ext cx="14343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Muli"/>
                <a:ea typeface="Muli"/>
                <a:cs typeface="Muli"/>
                <a:sym typeface="Muli"/>
              </a:rPr>
              <a:t>How did it go making your own compost?</a:t>
            </a:r>
            <a:endParaRPr b="1">
              <a:solidFill>
                <a:schemeClr val="accent5"/>
              </a:solidFill>
              <a:latin typeface="Muli"/>
              <a:ea typeface="Muli"/>
              <a:cs typeface="Muli"/>
              <a:sym typeface="Muli"/>
            </a:endParaRPr>
          </a:p>
        </p:txBody>
      </p:sp>
      <p:sp>
        <p:nvSpPr>
          <p:cNvPr id="392" name="Google Shape;392;p41"/>
          <p:cNvSpPr txBox="1"/>
          <p:nvPr/>
        </p:nvSpPr>
        <p:spPr>
          <a:xfrm>
            <a:off x="2687252" y="3256225"/>
            <a:ext cx="14343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Muli"/>
                <a:ea typeface="Muli"/>
                <a:cs typeface="Muli"/>
                <a:sym typeface="Muli"/>
              </a:rPr>
              <a:t>What container did you use to hold your compost?</a:t>
            </a:r>
            <a:endParaRPr b="1">
              <a:solidFill>
                <a:schemeClr val="accent5"/>
              </a:solidFill>
              <a:latin typeface="Muli"/>
              <a:ea typeface="Muli"/>
              <a:cs typeface="Muli"/>
              <a:sym typeface="Muli"/>
            </a:endParaRPr>
          </a:p>
        </p:txBody>
      </p:sp>
      <p:sp>
        <p:nvSpPr>
          <p:cNvPr id="393" name="Google Shape;393;p41"/>
          <p:cNvSpPr txBox="1"/>
          <p:nvPr/>
        </p:nvSpPr>
        <p:spPr>
          <a:xfrm>
            <a:off x="4881650" y="2760100"/>
            <a:ext cx="15975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Muli"/>
                <a:ea typeface="Muli"/>
                <a:cs typeface="Muli"/>
                <a:sym typeface="Muli"/>
              </a:rPr>
              <a:t>What did you add to your compost?</a:t>
            </a:r>
            <a:endParaRPr b="1">
              <a:solidFill>
                <a:schemeClr val="accent5"/>
              </a:solidFill>
              <a:latin typeface="Muli"/>
              <a:ea typeface="Muli"/>
              <a:cs typeface="Muli"/>
              <a:sym typeface="Muli"/>
            </a:endParaRPr>
          </a:p>
        </p:txBody>
      </p:sp>
      <p:sp>
        <p:nvSpPr>
          <p:cNvPr id="394" name="Google Shape;394;p41"/>
          <p:cNvSpPr txBox="1"/>
          <p:nvPr/>
        </p:nvSpPr>
        <p:spPr>
          <a:xfrm>
            <a:off x="7090525" y="3256225"/>
            <a:ext cx="15564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Muli"/>
                <a:ea typeface="Muli"/>
                <a:cs typeface="Muli"/>
                <a:sym typeface="Muli"/>
              </a:rPr>
              <a:t>What do you predict will happen to your compost? How will you use it?</a:t>
            </a:r>
            <a:endParaRPr b="1">
              <a:solidFill>
                <a:schemeClr val="accent5"/>
              </a:solidFill>
              <a:latin typeface="Muli"/>
              <a:ea typeface="Muli"/>
              <a:cs typeface="Muli"/>
              <a:sym typeface="Muli"/>
            </a:endParaRPr>
          </a:p>
        </p:txBody>
      </p:sp>
      <p:pic>
        <p:nvPicPr>
          <p:cNvPr id="395" name="Google Shape;395;p41"/>
          <p:cNvPicPr preferRelativeResize="0"/>
          <p:nvPr/>
        </p:nvPicPr>
        <p:blipFill>
          <a:blip r:embed="rId4">
            <a:alphaModFix/>
          </a:blip>
          <a:stretch>
            <a:fillRect/>
          </a:stretch>
        </p:blipFill>
        <p:spPr>
          <a:xfrm>
            <a:off x="2867425" y="2107375"/>
            <a:ext cx="1073976" cy="1069200"/>
          </a:xfrm>
          <a:prstGeom prst="rect">
            <a:avLst/>
          </a:prstGeom>
          <a:noFill/>
          <a:ln>
            <a:noFill/>
          </a:ln>
        </p:spPr>
      </p:pic>
      <p:pic>
        <p:nvPicPr>
          <p:cNvPr id="396" name="Google Shape;396;p41"/>
          <p:cNvPicPr preferRelativeResize="0"/>
          <p:nvPr/>
        </p:nvPicPr>
        <p:blipFill rotWithShape="1">
          <a:blip r:embed="rId5">
            <a:alphaModFix/>
          </a:blip>
          <a:srcRect b="0" l="21712" r="10960" t="0"/>
          <a:stretch/>
        </p:blipFill>
        <p:spPr>
          <a:xfrm>
            <a:off x="5050825" y="1420985"/>
            <a:ext cx="1259100" cy="935052"/>
          </a:xfrm>
          <a:prstGeom prst="rect">
            <a:avLst/>
          </a:prstGeom>
          <a:noFill/>
          <a:ln>
            <a:noFill/>
          </a:ln>
        </p:spPr>
      </p:pic>
      <p:pic>
        <p:nvPicPr>
          <p:cNvPr id="397" name="Google Shape;397;p41"/>
          <p:cNvPicPr preferRelativeResize="0"/>
          <p:nvPr/>
        </p:nvPicPr>
        <p:blipFill>
          <a:blip r:embed="rId6">
            <a:alphaModFix/>
          </a:blip>
          <a:stretch>
            <a:fillRect/>
          </a:stretch>
        </p:blipFill>
        <p:spPr>
          <a:xfrm>
            <a:off x="7373138" y="2107375"/>
            <a:ext cx="991186" cy="106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01" name="Shape 401"/>
        <p:cNvGrpSpPr/>
        <p:nvPr/>
      </p:nvGrpSpPr>
      <p:grpSpPr>
        <a:xfrm>
          <a:off x="0" y="0"/>
          <a:ext cx="0" cy="0"/>
          <a:chOff x="0" y="0"/>
          <a:chExt cx="0" cy="0"/>
        </a:xfrm>
      </p:grpSpPr>
      <p:sp>
        <p:nvSpPr>
          <p:cNvPr id="402" name="Google Shape;402;p42"/>
          <p:cNvSpPr txBox="1"/>
          <p:nvPr>
            <p:ph type="title"/>
          </p:nvPr>
        </p:nvSpPr>
        <p:spPr>
          <a:xfrm>
            <a:off x="2470200" y="4301700"/>
            <a:ext cx="42036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 serving of food?</a:t>
            </a:r>
            <a:endParaRPr/>
          </a:p>
        </p:txBody>
      </p:sp>
      <p:sp>
        <p:nvSpPr>
          <p:cNvPr id="403" name="Google Shape;403;p42"/>
          <p:cNvSpPr/>
          <p:nvPr/>
        </p:nvSpPr>
        <p:spPr>
          <a:xfrm rot="5400000">
            <a:off x="3679125" y="439151"/>
            <a:ext cx="1609181" cy="2412457"/>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2"/>
          <p:cNvSpPr/>
          <p:nvPr/>
        </p:nvSpPr>
        <p:spPr>
          <a:xfrm rot="5400000">
            <a:off x="3767460" y="353985"/>
            <a:ext cx="1609181" cy="2412457"/>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42"/>
          <p:cNvGrpSpPr/>
          <p:nvPr/>
        </p:nvGrpSpPr>
        <p:grpSpPr>
          <a:xfrm>
            <a:off x="4079580" y="1093914"/>
            <a:ext cx="984849" cy="932576"/>
            <a:chOff x="3270675" y="841800"/>
            <a:chExt cx="497700" cy="482725"/>
          </a:xfrm>
        </p:grpSpPr>
        <p:sp>
          <p:nvSpPr>
            <p:cNvPr id="406" name="Google Shape;406;p42"/>
            <p:cNvSpPr/>
            <p:nvPr/>
          </p:nvSpPr>
          <p:spPr>
            <a:xfrm>
              <a:off x="3270675" y="902000"/>
              <a:ext cx="447125" cy="422525"/>
            </a:xfrm>
            <a:custGeom>
              <a:rect b="b" l="l" r="r" t="t"/>
              <a:pathLst>
                <a:path extrusionOk="0" h="16901" w="17885">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07" name="Google Shape;407;p42"/>
            <p:cNvSpPr/>
            <p:nvPr/>
          </p:nvSpPr>
          <p:spPr>
            <a:xfrm>
              <a:off x="3385250" y="841800"/>
              <a:ext cx="279700" cy="220925"/>
            </a:xfrm>
            <a:custGeom>
              <a:rect b="b" l="l" r="r" t="t"/>
              <a:pathLst>
                <a:path extrusionOk="0" h="8837" w="11188">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08" name="Google Shape;408;p42"/>
            <p:cNvSpPr/>
            <p:nvPr/>
          </p:nvSpPr>
          <p:spPr>
            <a:xfrm>
              <a:off x="3530100" y="924750"/>
              <a:ext cx="238275" cy="250200"/>
            </a:xfrm>
            <a:custGeom>
              <a:rect b="b" l="l" r="r" t="t"/>
              <a:pathLst>
                <a:path extrusionOk="0" h="10008" w="9531">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3"/>
          <p:cNvSpPr txBox="1"/>
          <p:nvPr>
            <p:ph type="title"/>
          </p:nvPr>
        </p:nvSpPr>
        <p:spPr>
          <a:xfrm>
            <a:off x="909900" y="1325450"/>
            <a:ext cx="36429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serving size is...</a:t>
            </a:r>
            <a:endParaRPr/>
          </a:p>
        </p:txBody>
      </p:sp>
      <p:sp>
        <p:nvSpPr>
          <p:cNvPr id="414" name="Google Shape;414;p43"/>
          <p:cNvSpPr txBox="1"/>
          <p:nvPr>
            <p:ph idx="1" type="body"/>
          </p:nvPr>
        </p:nvSpPr>
        <p:spPr>
          <a:xfrm>
            <a:off x="909900" y="2142850"/>
            <a:ext cx="3303600" cy="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 amount of food listed on a nutrition facts label</a:t>
            </a:r>
            <a:endParaRPr sz="1700"/>
          </a:p>
          <a:p>
            <a:pPr indent="0" lvl="0" marL="0" rtl="0" algn="l">
              <a:spcBef>
                <a:spcPts val="1600"/>
              </a:spcBef>
              <a:spcAft>
                <a:spcPts val="0"/>
              </a:spcAft>
              <a:buNone/>
            </a:pPr>
            <a:r>
              <a:t/>
            </a:r>
            <a:endParaRPr sz="1700"/>
          </a:p>
          <a:p>
            <a:pPr indent="0" lvl="0" marL="0" rtl="0" algn="l">
              <a:spcBef>
                <a:spcPts val="1600"/>
              </a:spcBef>
              <a:spcAft>
                <a:spcPts val="1600"/>
              </a:spcAft>
              <a:buNone/>
            </a:pPr>
            <a:r>
              <a:rPr lang="en"/>
              <a:t> </a:t>
            </a:r>
            <a:endParaRPr/>
          </a:p>
        </p:txBody>
      </p:sp>
      <p:pic>
        <p:nvPicPr>
          <p:cNvPr id="415" name="Google Shape;415;p43"/>
          <p:cNvPicPr preferRelativeResize="0"/>
          <p:nvPr/>
        </p:nvPicPr>
        <p:blipFill rotWithShape="1">
          <a:blip r:embed="rId3">
            <a:alphaModFix/>
          </a:blip>
          <a:srcRect b="2732" l="4168" r="15825" t="30467"/>
          <a:stretch/>
        </p:blipFill>
        <p:spPr>
          <a:xfrm>
            <a:off x="6074439" y="616388"/>
            <a:ext cx="2058275" cy="3910724"/>
          </a:xfrm>
          <a:prstGeom prst="rect">
            <a:avLst/>
          </a:prstGeom>
          <a:noFill/>
          <a:ln>
            <a:noFill/>
          </a:ln>
        </p:spPr>
      </p:pic>
      <p:sp>
        <p:nvSpPr>
          <p:cNvPr id="416" name="Google Shape;416;p43"/>
          <p:cNvSpPr/>
          <p:nvPr/>
        </p:nvSpPr>
        <p:spPr>
          <a:xfrm flipH="1">
            <a:off x="4618375" y="883250"/>
            <a:ext cx="1390500" cy="4422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3"/>
          <p:cNvSpPr txBox="1"/>
          <p:nvPr/>
        </p:nvSpPr>
        <p:spPr>
          <a:xfrm>
            <a:off x="937050" y="3092850"/>
            <a:ext cx="3249300" cy="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chemeClr val="dk1"/>
                </a:solidFill>
                <a:latin typeface="Catamaran"/>
                <a:ea typeface="Catamaran"/>
                <a:cs typeface="Catamaran"/>
                <a:sym typeface="Catamaran"/>
              </a:rPr>
              <a:t>Measured with cups, ounces, tablespoons etc.</a:t>
            </a:r>
            <a:endParaRPr>
              <a:latin typeface="Catamaran"/>
              <a:ea typeface="Catamaran"/>
              <a:cs typeface="Catamaran"/>
              <a:sym typeface="Catamar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p:nvPr/>
        </p:nvSpPr>
        <p:spPr>
          <a:xfrm>
            <a:off x="712050" y="705275"/>
            <a:ext cx="2184600" cy="15762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Architects Daughter"/>
                <a:ea typeface="Architects Daughter"/>
                <a:cs typeface="Architects Daughter"/>
                <a:sym typeface="Architects Daughter"/>
              </a:rPr>
              <a:t>How do we decide how much to eat?</a:t>
            </a:r>
            <a:endParaRPr b="1" sz="1800">
              <a:latin typeface="Architects Daughter"/>
              <a:ea typeface="Architects Daughter"/>
              <a:cs typeface="Architects Daughter"/>
              <a:sym typeface="Architects Daughter"/>
            </a:endParaRPr>
          </a:p>
        </p:txBody>
      </p:sp>
      <p:sp>
        <p:nvSpPr>
          <p:cNvPr id="423" name="Google Shape;423;p44"/>
          <p:cNvSpPr/>
          <p:nvPr/>
        </p:nvSpPr>
        <p:spPr>
          <a:xfrm>
            <a:off x="6247350" y="615425"/>
            <a:ext cx="2184600" cy="17559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Architects Daughter"/>
                <a:ea typeface="Architects Daughter"/>
                <a:cs typeface="Architects Daughter"/>
                <a:sym typeface="Architects Daughter"/>
              </a:rPr>
              <a:t>When are you hungriest?</a:t>
            </a:r>
            <a:endParaRPr b="1" sz="1800">
              <a:latin typeface="Architects Daughter"/>
              <a:ea typeface="Architects Daughter"/>
              <a:cs typeface="Architects Daughter"/>
              <a:sym typeface="Architects Daughter"/>
            </a:endParaRPr>
          </a:p>
        </p:txBody>
      </p:sp>
      <p:sp>
        <p:nvSpPr>
          <p:cNvPr id="424" name="Google Shape;424;p44"/>
          <p:cNvSpPr/>
          <p:nvPr/>
        </p:nvSpPr>
        <p:spPr>
          <a:xfrm>
            <a:off x="3604200" y="2281475"/>
            <a:ext cx="1935600" cy="204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Architects Daughter"/>
                <a:ea typeface="Architects Daughter"/>
                <a:cs typeface="Architects Daughter"/>
                <a:sym typeface="Architects Daughter"/>
              </a:rPr>
              <a:t>Do you eat the same amount of food as….</a:t>
            </a:r>
            <a:endParaRPr b="1" sz="1800">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b="1">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a:p>
        </p:txBody>
      </p:sp>
      <p:sp>
        <p:nvSpPr>
          <p:cNvPr id="425" name="Google Shape;425;p44"/>
          <p:cNvSpPr/>
          <p:nvPr/>
        </p:nvSpPr>
        <p:spPr>
          <a:xfrm>
            <a:off x="2518800" y="3125100"/>
            <a:ext cx="1424100" cy="1368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rchitects Daughter"/>
                <a:ea typeface="Architects Daughter"/>
                <a:cs typeface="Architects Daughter"/>
                <a:sym typeface="Architects Daughter"/>
              </a:rPr>
              <a:t>Your parents?</a:t>
            </a:r>
            <a:endParaRPr b="1" sz="1500">
              <a:latin typeface="Architects Daughter"/>
              <a:ea typeface="Architects Daughter"/>
              <a:cs typeface="Architects Daughter"/>
              <a:sym typeface="Architects Daughter"/>
            </a:endParaRPr>
          </a:p>
        </p:txBody>
      </p:sp>
      <p:sp>
        <p:nvSpPr>
          <p:cNvPr id="426" name="Google Shape;426;p44"/>
          <p:cNvSpPr/>
          <p:nvPr/>
        </p:nvSpPr>
        <p:spPr>
          <a:xfrm>
            <a:off x="3859950" y="3774900"/>
            <a:ext cx="1424100" cy="1368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rchitects Daughter"/>
                <a:ea typeface="Architects Daughter"/>
                <a:cs typeface="Architects Daughter"/>
                <a:sym typeface="Architects Daughter"/>
              </a:rPr>
              <a:t>An older sibling or cousin?</a:t>
            </a:r>
            <a:endParaRPr b="1" sz="1500">
              <a:latin typeface="Architects Daughter"/>
              <a:ea typeface="Architects Daughter"/>
              <a:cs typeface="Architects Daughter"/>
              <a:sym typeface="Architects Daughter"/>
            </a:endParaRPr>
          </a:p>
        </p:txBody>
      </p:sp>
      <p:sp>
        <p:nvSpPr>
          <p:cNvPr id="427" name="Google Shape;427;p44"/>
          <p:cNvSpPr/>
          <p:nvPr/>
        </p:nvSpPr>
        <p:spPr>
          <a:xfrm>
            <a:off x="5171175" y="3125100"/>
            <a:ext cx="1424100" cy="1368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rchitects Daughter"/>
                <a:ea typeface="Architects Daughter"/>
                <a:cs typeface="Architects Daughter"/>
                <a:sym typeface="Architects Daughter"/>
              </a:rPr>
              <a:t>4 year old you?</a:t>
            </a:r>
            <a:endParaRPr b="1" sz="1500">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1" name="Shape 431"/>
        <p:cNvGrpSpPr/>
        <p:nvPr/>
      </p:nvGrpSpPr>
      <p:grpSpPr>
        <a:xfrm>
          <a:off x="0" y="0"/>
          <a:ext cx="0" cy="0"/>
          <a:chOff x="0" y="0"/>
          <a:chExt cx="0" cy="0"/>
        </a:xfrm>
      </p:grpSpPr>
      <p:sp>
        <p:nvSpPr>
          <p:cNvPr id="432" name="Google Shape;432;p45"/>
          <p:cNvSpPr txBox="1"/>
          <p:nvPr>
            <p:ph type="title"/>
          </p:nvPr>
        </p:nvSpPr>
        <p:spPr>
          <a:xfrm>
            <a:off x="1537025" y="4026425"/>
            <a:ext cx="62787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 we measure a serving</a:t>
            </a:r>
            <a:r>
              <a:rPr lang="en"/>
              <a:t>?</a:t>
            </a:r>
            <a:endParaRPr/>
          </a:p>
        </p:txBody>
      </p:sp>
      <p:sp>
        <p:nvSpPr>
          <p:cNvPr id="433" name="Google Shape;433;p45"/>
          <p:cNvSpPr/>
          <p:nvPr/>
        </p:nvSpPr>
        <p:spPr>
          <a:xfrm rot="5400000">
            <a:off x="3709275" y="77501"/>
            <a:ext cx="1609181" cy="2412457"/>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5"/>
          <p:cNvSpPr/>
          <p:nvPr/>
        </p:nvSpPr>
        <p:spPr>
          <a:xfrm rot="5400000">
            <a:off x="3767410" y="-7640"/>
            <a:ext cx="1609181" cy="2412457"/>
          </a:xfrm>
          <a:custGeom>
            <a:rect b="b" l="l" r="r" t="t"/>
            <a:pathLst>
              <a:path extrusionOk="0" h="51389" w="34278">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45"/>
          <p:cNvGrpSpPr/>
          <p:nvPr/>
        </p:nvGrpSpPr>
        <p:grpSpPr>
          <a:xfrm>
            <a:off x="4009350" y="871111"/>
            <a:ext cx="1009012" cy="825275"/>
            <a:chOff x="-42994575" y="3950300"/>
            <a:chExt cx="319025" cy="317450"/>
          </a:xfrm>
        </p:grpSpPr>
        <p:sp>
          <p:nvSpPr>
            <p:cNvPr id="436" name="Google Shape;436;p45"/>
            <p:cNvSpPr/>
            <p:nvPr/>
          </p:nvSpPr>
          <p:spPr>
            <a:xfrm>
              <a:off x="-42930775" y="4225200"/>
              <a:ext cx="191425" cy="42550"/>
            </a:xfrm>
            <a:custGeom>
              <a:rect b="b" l="l" r="r" t="t"/>
              <a:pathLst>
                <a:path extrusionOk="0" h="1702" w="7657">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5"/>
            <p:cNvSpPr/>
            <p:nvPr/>
          </p:nvSpPr>
          <p:spPr>
            <a:xfrm>
              <a:off x="-42908725" y="4163750"/>
              <a:ext cx="148900" cy="42550"/>
            </a:xfrm>
            <a:custGeom>
              <a:rect b="b" l="l" r="r" t="t"/>
              <a:pathLst>
                <a:path extrusionOk="0" h="1702" w="5956">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5"/>
            <p:cNvSpPr/>
            <p:nvPr/>
          </p:nvSpPr>
          <p:spPr>
            <a:xfrm>
              <a:off x="-42994575" y="3950300"/>
              <a:ext cx="319025" cy="211125"/>
            </a:xfrm>
            <a:custGeom>
              <a:rect b="b" l="l" r="r" t="t"/>
              <a:pathLst>
                <a:path extrusionOk="0" h="8445" w="12761">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46"/>
          <p:cNvPicPr preferRelativeResize="0"/>
          <p:nvPr/>
        </p:nvPicPr>
        <p:blipFill>
          <a:blip r:embed="rId3">
            <a:alphaModFix/>
          </a:blip>
          <a:stretch>
            <a:fillRect/>
          </a:stretch>
        </p:blipFill>
        <p:spPr>
          <a:xfrm>
            <a:off x="851275" y="830616"/>
            <a:ext cx="2590800" cy="1559859"/>
          </a:xfrm>
          <a:prstGeom prst="rect">
            <a:avLst/>
          </a:prstGeom>
          <a:noFill/>
          <a:ln cap="flat" cmpd="sng" w="38100">
            <a:solidFill>
              <a:schemeClr val="accent1"/>
            </a:solidFill>
            <a:prstDash val="solid"/>
            <a:round/>
            <a:headEnd len="sm" w="sm" type="none"/>
            <a:tailEnd len="sm" w="sm" type="none"/>
          </a:ln>
        </p:spPr>
      </p:pic>
      <p:pic>
        <p:nvPicPr>
          <p:cNvPr id="444" name="Google Shape;444;p46"/>
          <p:cNvPicPr preferRelativeResize="0"/>
          <p:nvPr/>
        </p:nvPicPr>
        <p:blipFill>
          <a:blip r:embed="rId4">
            <a:alphaModFix/>
          </a:blip>
          <a:stretch>
            <a:fillRect/>
          </a:stretch>
        </p:blipFill>
        <p:spPr>
          <a:xfrm>
            <a:off x="3686950" y="3207750"/>
            <a:ext cx="1770100" cy="1770100"/>
          </a:xfrm>
          <a:prstGeom prst="rect">
            <a:avLst/>
          </a:prstGeom>
          <a:noFill/>
          <a:ln cap="flat" cmpd="sng" w="38100">
            <a:solidFill>
              <a:schemeClr val="accent1"/>
            </a:solidFill>
            <a:prstDash val="solid"/>
            <a:round/>
            <a:headEnd len="sm" w="sm" type="none"/>
            <a:tailEnd len="sm" w="sm" type="none"/>
          </a:ln>
        </p:spPr>
      </p:pic>
      <p:pic>
        <p:nvPicPr>
          <p:cNvPr id="445" name="Google Shape;445;p46"/>
          <p:cNvPicPr preferRelativeResize="0"/>
          <p:nvPr/>
        </p:nvPicPr>
        <p:blipFill>
          <a:blip r:embed="rId5">
            <a:alphaModFix/>
          </a:blip>
          <a:stretch>
            <a:fillRect/>
          </a:stretch>
        </p:blipFill>
        <p:spPr>
          <a:xfrm>
            <a:off x="5775075" y="729475"/>
            <a:ext cx="2590800" cy="1762125"/>
          </a:xfrm>
          <a:prstGeom prst="rect">
            <a:avLst/>
          </a:prstGeom>
          <a:noFill/>
          <a:ln cap="flat" cmpd="sng" w="38100">
            <a:solidFill>
              <a:schemeClr val="accen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eekly Lesson Planner by Slidesgo">
  <a:themeElements>
    <a:clrScheme name="Simple Light">
      <a:dk1>
        <a:srgbClr val="3F3C3B"/>
      </a:dk1>
      <a:lt1>
        <a:srgbClr val="FFFFFF"/>
      </a:lt1>
      <a:dk2>
        <a:srgbClr val="F8E9AC"/>
      </a:dk2>
      <a:lt2>
        <a:srgbClr val="FCCACA"/>
      </a:lt2>
      <a:accent1>
        <a:srgbClr val="A8DAFF"/>
      </a:accent1>
      <a:accent2>
        <a:srgbClr val="4785B3"/>
      </a:accent2>
      <a:accent3>
        <a:srgbClr val="FF9B99"/>
      </a:accent3>
      <a:accent4>
        <a:srgbClr val="EB7E7C"/>
      </a:accent4>
      <a:accent5>
        <a:srgbClr val="C7AC7D"/>
      </a:accent5>
      <a:accent6>
        <a:srgbClr val="B7954E"/>
      </a:accent6>
      <a:hlink>
        <a:srgbClr val="3F3C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9002f21-a8e8-4d98-8b0f-e5923d9dac52">
      <UserInfo>
        <DisplayName/>
        <AccountId xsi:nil="true"/>
        <AccountType/>
      </UserInfo>
    </SharedWithUsers>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4694B8-7BFE-4DEA-89E3-AF9D95B5A96A}"/>
</file>

<file path=customXml/itemProps2.xml><?xml version="1.0" encoding="utf-8"?>
<ds:datastoreItem xmlns:ds="http://schemas.openxmlformats.org/officeDocument/2006/customXml" ds:itemID="{F8F220B4-11B9-44D6-AA13-8A0E76269B63}"/>
</file>

<file path=customXml/itemProps3.xml><?xml version="1.0" encoding="utf-8"?>
<ds:datastoreItem xmlns:ds="http://schemas.openxmlformats.org/officeDocument/2006/customXml" ds:itemID="{D99442FF-786F-46B7-BC32-C5C5BADA882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y fmtid="{D5CDD505-2E9C-101B-9397-08002B2CF9AE}" pid="3" name="Order">
    <vt:r8>1402100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