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Oxygen Light"/>
      <p:regular r:id="rId25"/>
      <p:bold r:id="rId26"/>
    </p:embeddedFont>
    <p:embeddedFont>
      <p:font typeface="Oxygen"/>
      <p:regular r:id="rId27"/>
      <p:bold r:id="rId28"/>
    </p:embeddedFont>
    <p:embeddedFont>
      <p:font typeface="Abril Fatfac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5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57"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OxygenLight-bold.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font" Target="fonts/OxygenLight-regular.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AbrilFatface-regular.fntdata"/><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font" Target="fonts/Oxygen-bold.fntdata"/><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2.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Oxygen-regular.fntdata"/><Relationship Id="rId14" Type="http://schemas.openxmlformats.org/officeDocument/2006/relationships/slide" Target="slides/slide9.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8b7d59791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8b7d59791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Reminder: find paper and writing utensil for exit ticket while waiting to start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476e7e05e9_0_17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476e7e05e9_0_17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8e66579e2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8e66579e2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8e66579e2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8e66579e2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8e66579e2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8e66579e2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8b7d597910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8b7d597910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8b7d597910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8b7d597910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822514e9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822514e9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6157fab5e6_4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6157fab5e6_4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600065a858_0_9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600065a858_0_9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476e7e05e9_0_17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476e7e05e9_0_17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476e7e05e9_0_17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476e7e05e9_0_17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8b7d597910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8b7d597910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8c45556bc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c45556bc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600065a85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600065a85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8b7d597910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8b7d597910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8e66579e2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8e66579e2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6157fab5e6_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157fab5e6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TITLE" type="title">
  <p:cSld name="TITLE">
    <p:spTree>
      <p:nvGrpSpPr>
        <p:cNvPr id="8" name="Shape 8"/>
        <p:cNvGrpSpPr/>
        <p:nvPr/>
      </p:nvGrpSpPr>
      <p:grpSpPr>
        <a:xfrm>
          <a:off x="0" y="0"/>
          <a:ext cx="0" cy="0"/>
          <a:chOff x="0" y="0"/>
          <a:chExt cx="0" cy="0"/>
        </a:xfrm>
      </p:grpSpPr>
      <p:sp>
        <p:nvSpPr>
          <p:cNvPr id="9" name="Google Shape;9;p2"/>
          <p:cNvSpPr/>
          <p:nvPr/>
        </p:nvSpPr>
        <p:spPr>
          <a:xfrm>
            <a:off x="514725" y="400850"/>
            <a:ext cx="8115300" cy="43434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1372052" y="1201775"/>
            <a:ext cx="63999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1pPr>
            <a:lvl2pPr lvl="1" algn="ctr">
              <a:spcBef>
                <a:spcPts val="0"/>
              </a:spcBef>
              <a:spcAft>
                <a:spcPts val="0"/>
              </a:spcAft>
              <a:buSzPts val="5200"/>
              <a:buFont typeface="Abril Fatface"/>
              <a:buNone/>
              <a:defRPr sz="5200">
                <a:latin typeface="Abril Fatface"/>
                <a:ea typeface="Abril Fatface"/>
                <a:cs typeface="Abril Fatface"/>
                <a:sym typeface="Abril Fatface"/>
              </a:defRPr>
            </a:lvl2pPr>
            <a:lvl3pPr lvl="2" algn="ctr">
              <a:spcBef>
                <a:spcPts val="0"/>
              </a:spcBef>
              <a:spcAft>
                <a:spcPts val="0"/>
              </a:spcAft>
              <a:buSzPts val="5200"/>
              <a:buFont typeface="Abril Fatface"/>
              <a:buNone/>
              <a:defRPr sz="5200">
                <a:latin typeface="Abril Fatface"/>
                <a:ea typeface="Abril Fatface"/>
                <a:cs typeface="Abril Fatface"/>
                <a:sym typeface="Abril Fatface"/>
              </a:defRPr>
            </a:lvl3pPr>
            <a:lvl4pPr lvl="3" algn="ctr">
              <a:spcBef>
                <a:spcPts val="0"/>
              </a:spcBef>
              <a:spcAft>
                <a:spcPts val="0"/>
              </a:spcAft>
              <a:buSzPts val="5200"/>
              <a:buFont typeface="Abril Fatface"/>
              <a:buNone/>
              <a:defRPr sz="5200">
                <a:latin typeface="Abril Fatface"/>
                <a:ea typeface="Abril Fatface"/>
                <a:cs typeface="Abril Fatface"/>
                <a:sym typeface="Abril Fatface"/>
              </a:defRPr>
            </a:lvl4pPr>
            <a:lvl5pPr lvl="4" algn="ctr">
              <a:spcBef>
                <a:spcPts val="0"/>
              </a:spcBef>
              <a:spcAft>
                <a:spcPts val="0"/>
              </a:spcAft>
              <a:buSzPts val="5200"/>
              <a:buFont typeface="Abril Fatface"/>
              <a:buNone/>
              <a:defRPr sz="5200">
                <a:latin typeface="Abril Fatface"/>
                <a:ea typeface="Abril Fatface"/>
                <a:cs typeface="Abril Fatface"/>
                <a:sym typeface="Abril Fatface"/>
              </a:defRPr>
            </a:lvl5pPr>
            <a:lvl6pPr lvl="5" algn="ctr">
              <a:spcBef>
                <a:spcPts val="0"/>
              </a:spcBef>
              <a:spcAft>
                <a:spcPts val="0"/>
              </a:spcAft>
              <a:buSzPts val="5200"/>
              <a:buFont typeface="Abril Fatface"/>
              <a:buNone/>
              <a:defRPr sz="5200">
                <a:latin typeface="Abril Fatface"/>
                <a:ea typeface="Abril Fatface"/>
                <a:cs typeface="Abril Fatface"/>
                <a:sym typeface="Abril Fatface"/>
              </a:defRPr>
            </a:lvl6pPr>
            <a:lvl7pPr lvl="6" algn="ctr">
              <a:spcBef>
                <a:spcPts val="0"/>
              </a:spcBef>
              <a:spcAft>
                <a:spcPts val="0"/>
              </a:spcAft>
              <a:buSzPts val="5200"/>
              <a:buFont typeface="Abril Fatface"/>
              <a:buNone/>
              <a:defRPr sz="5200">
                <a:latin typeface="Abril Fatface"/>
                <a:ea typeface="Abril Fatface"/>
                <a:cs typeface="Abril Fatface"/>
                <a:sym typeface="Abril Fatface"/>
              </a:defRPr>
            </a:lvl7pPr>
            <a:lvl8pPr lvl="7" algn="ctr">
              <a:spcBef>
                <a:spcPts val="0"/>
              </a:spcBef>
              <a:spcAft>
                <a:spcPts val="0"/>
              </a:spcAft>
              <a:buSzPts val="5200"/>
              <a:buFont typeface="Abril Fatface"/>
              <a:buNone/>
              <a:defRPr sz="5200">
                <a:latin typeface="Abril Fatface"/>
                <a:ea typeface="Abril Fatface"/>
                <a:cs typeface="Abril Fatface"/>
                <a:sym typeface="Abril Fatface"/>
              </a:defRPr>
            </a:lvl8pPr>
            <a:lvl9pPr lvl="8" algn="ctr">
              <a:spcBef>
                <a:spcPts val="0"/>
              </a:spcBef>
              <a:spcAft>
                <a:spcPts val="0"/>
              </a:spcAft>
              <a:buSzPts val="5200"/>
              <a:buFont typeface="Abril Fatface"/>
              <a:buNone/>
              <a:defRPr sz="5200">
                <a:latin typeface="Abril Fatface"/>
                <a:ea typeface="Abril Fatface"/>
                <a:cs typeface="Abril Fatface"/>
                <a:sym typeface="Abril Fatface"/>
              </a:defRPr>
            </a:lvl9pPr>
          </a:lstStyle>
          <a:p/>
        </p:txBody>
      </p:sp>
      <p:sp>
        <p:nvSpPr>
          <p:cNvPr id="11" name="Google Shape;11;p2"/>
          <p:cNvSpPr txBox="1"/>
          <p:nvPr>
            <p:ph idx="1" type="subTitle"/>
          </p:nvPr>
        </p:nvSpPr>
        <p:spPr>
          <a:xfrm>
            <a:off x="1730850" y="3181925"/>
            <a:ext cx="56823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1100"/>
              <a:buNone/>
              <a:defRPr sz="1100">
                <a:solidFill>
                  <a:schemeClr val="accent2"/>
                </a:solidFill>
              </a:defRPr>
            </a:lvl1pPr>
            <a:lvl2pPr lvl="1" algn="ctr">
              <a:lnSpc>
                <a:spcPct val="100000"/>
              </a:lnSpc>
              <a:spcBef>
                <a:spcPts val="0"/>
              </a:spcBef>
              <a:spcAft>
                <a:spcPts val="0"/>
              </a:spcAft>
              <a:buClr>
                <a:srgbClr val="A1C448"/>
              </a:buClr>
              <a:buSzPts val="2800"/>
              <a:buNone/>
              <a:defRPr sz="2800">
                <a:solidFill>
                  <a:srgbClr val="A1C448"/>
                </a:solidFill>
              </a:defRPr>
            </a:lvl2pPr>
            <a:lvl3pPr lvl="2" algn="ctr">
              <a:lnSpc>
                <a:spcPct val="100000"/>
              </a:lnSpc>
              <a:spcBef>
                <a:spcPts val="0"/>
              </a:spcBef>
              <a:spcAft>
                <a:spcPts val="0"/>
              </a:spcAft>
              <a:buClr>
                <a:srgbClr val="A1C448"/>
              </a:buClr>
              <a:buSzPts val="2800"/>
              <a:buNone/>
              <a:defRPr sz="2800">
                <a:solidFill>
                  <a:srgbClr val="A1C448"/>
                </a:solidFill>
              </a:defRPr>
            </a:lvl3pPr>
            <a:lvl4pPr lvl="3" algn="ctr">
              <a:lnSpc>
                <a:spcPct val="100000"/>
              </a:lnSpc>
              <a:spcBef>
                <a:spcPts val="0"/>
              </a:spcBef>
              <a:spcAft>
                <a:spcPts val="0"/>
              </a:spcAft>
              <a:buClr>
                <a:srgbClr val="A1C448"/>
              </a:buClr>
              <a:buSzPts val="2800"/>
              <a:buNone/>
              <a:defRPr sz="2800">
                <a:solidFill>
                  <a:srgbClr val="A1C448"/>
                </a:solidFill>
              </a:defRPr>
            </a:lvl4pPr>
            <a:lvl5pPr lvl="4" algn="ctr">
              <a:lnSpc>
                <a:spcPct val="100000"/>
              </a:lnSpc>
              <a:spcBef>
                <a:spcPts val="0"/>
              </a:spcBef>
              <a:spcAft>
                <a:spcPts val="0"/>
              </a:spcAft>
              <a:buClr>
                <a:srgbClr val="A1C448"/>
              </a:buClr>
              <a:buSzPts val="2800"/>
              <a:buNone/>
              <a:defRPr sz="2800">
                <a:solidFill>
                  <a:srgbClr val="A1C448"/>
                </a:solidFill>
              </a:defRPr>
            </a:lvl5pPr>
            <a:lvl6pPr lvl="5" algn="ctr">
              <a:lnSpc>
                <a:spcPct val="100000"/>
              </a:lnSpc>
              <a:spcBef>
                <a:spcPts val="0"/>
              </a:spcBef>
              <a:spcAft>
                <a:spcPts val="0"/>
              </a:spcAft>
              <a:buClr>
                <a:srgbClr val="A1C448"/>
              </a:buClr>
              <a:buSzPts val="2800"/>
              <a:buNone/>
              <a:defRPr sz="2800">
                <a:solidFill>
                  <a:srgbClr val="A1C448"/>
                </a:solidFill>
              </a:defRPr>
            </a:lvl6pPr>
            <a:lvl7pPr lvl="6" algn="ctr">
              <a:lnSpc>
                <a:spcPct val="100000"/>
              </a:lnSpc>
              <a:spcBef>
                <a:spcPts val="0"/>
              </a:spcBef>
              <a:spcAft>
                <a:spcPts val="0"/>
              </a:spcAft>
              <a:buClr>
                <a:srgbClr val="A1C448"/>
              </a:buClr>
              <a:buSzPts val="2800"/>
              <a:buNone/>
              <a:defRPr sz="2800">
                <a:solidFill>
                  <a:srgbClr val="A1C448"/>
                </a:solidFill>
              </a:defRPr>
            </a:lvl7pPr>
            <a:lvl8pPr lvl="7" algn="ctr">
              <a:lnSpc>
                <a:spcPct val="100000"/>
              </a:lnSpc>
              <a:spcBef>
                <a:spcPts val="0"/>
              </a:spcBef>
              <a:spcAft>
                <a:spcPts val="0"/>
              </a:spcAft>
              <a:buClr>
                <a:srgbClr val="A1C448"/>
              </a:buClr>
              <a:buSzPts val="2800"/>
              <a:buNone/>
              <a:defRPr sz="2800">
                <a:solidFill>
                  <a:srgbClr val="A1C448"/>
                </a:solidFill>
              </a:defRPr>
            </a:lvl8pPr>
            <a:lvl9pPr lvl="8" algn="ctr">
              <a:lnSpc>
                <a:spcPct val="100000"/>
              </a:lnSpc>
              <a:spcBef>
                <a:spcPts val="0"/>
              </a:spcBef>
              <a:spcAft>
                <a:spcPts val="0"/>
              </a:spcAft>
              <a:buClr>
                <a:srgbClr val="A1C448"/>
              </a:buClr>
              <a:buSzPts val="2800"/>
              <a:buNone/>
              <a:defRPr sz="2800">
                <a:solidFill>
                  <a:srgbClr val="A1C44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BIG_NUMBER_1_3">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6395719" y="948932"/>
            <a:ext cx="11391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67" name="Google Shape;67;p11"/>
          <p:cNvSpPr txBox="1"/>
          <p:nvPr>
            <p:ph idx="2"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68" name="Google Shape;68;p11"/>
          <p:cNvSpPr txBox="1"/>
          <p:nvPr>
            <p:ph idx="3" type="ctrTitle"/>
          </p:nvPr>
        </p:nvSpPr>
        <p:spPr>
          <a:xfrm>
            <a:off x="5756156" y="1414183"/>
            <a:ext cx="2418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69" name="Google Shape;69;p11"/>
          <p:cNvSpPr txBox="1"/>
          <p:nvPr>
            <p:ph idx="1" type="subTitle"/>
          </p:nvPr>
        </p:nvSpPr>
        <p:spPr>
          <a:xfrm>
            <a:off x="5729500" y="1654592"/>
            <a:ext cx="24717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0" name="Google Shape;70;p11"/>
          <p:cNvSpPr txBox="1"/>
          <p:nvPr>
            <p:ph hasCustomPrompt="1" idx="4" type="title"/>
          </p:nvPr>
        </p:nvSpPr>
        <p:spPr>
          <a:xfrm>
            <a:off x="6395719" y="3460603"/>
            <a:ext cx="11391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71" name="Google Shape;71;p11"/>
          <p:cNvSpPr txBox="1"/>
          <p:nvPr>
            <p:ph idx="5" type="ctrTitle"/>
          </p:nvPr>
        </p:nvSpPr>
        <p:spPr>
          <a:xfrm>
            <a:off x="5756156" y="3925854"/>
            <a:ext cx="2418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72" name="Google Shape;72;p11"/>
          <p:cNvSpPr txBox="1"/>
          <p:nvPr>
            <p:ph idx="6" type="subTitle"/>
          </p:nvPr>
        </p:nvSpPr>
        <p:spPr>
          <a:xfrm>
            <a:off x="5729500" y="4166263"/>
            <a:ext cx="24717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3" name="Google Shape;73;p11"/>
          <p:cNvSpPr txBox="1"/>
          <p:nvPr>
            <p:ph hasCustomPrompt="1" idx="7" type="title"/>
          </p:nvPr>
        </p:nvSpPr>
        <p:spPr>
          <a:xfrm>
            <a:off x="6395719" y="2208324"/>
            <a:ext cx="11391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74" name="Google Shape;74;p11"/>
          <p:cNvSpPr txBox="1"/>
          <p:nvPr>
            <p:ph idx="8" type="ctrTitle"/>
          </p:nvPr>
        </p:nvSpPr>
        <p:spPr>
          <a:xfrm>
            <a:off x="5756156" y="2673575"/>
            <a:ext cx="2418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75" name="Google Shape;75;p11"/>
          <p:cNvSpPr txBox="1"/>
          <p:nvPr>
            <p:ph idx="9" type="subTitle"/>
          </p:nvPr>
        </p:nvSpPr>
        <p:spPr>
          <a:xfrm>
            <a:off x="5729500" y="2913984"/>
            <a:ext cx="24717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LISTS">
  <p:cSld name="BIG_NUMBER_1_1_1_1_1">
    <p:spTree>
      <p:nvGrpSpPr>
        <p:cNvPr id="76" name="Shape 76"/>
        <p:cNvGrpSpPr/>
        <p:nvPr/>
      </p:nvGrpSpPr>
      <p:grpSpPr>
        <a:xfrm>
          <a:off x="0" y="0"/>
          <a:ext cx="0" cy="0"/>
          <a:chOff x="0" y="0"/>
          <a:chExt cx="0" cy="0"/>
        </a:xfrm>
      </p:grpSpPr>
      <p:sp>
        <p:nvSpPr>
          <p:cNvPr id="77" name="Google Shape;77;p12"/>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78" name="Google Shape;78;p12"/>
          <p:cNvSpPr txBox="1"/>
          <p:nvPr>
            <p:ph idx="1" type="body"/>
          </p:nvPr>
        </p:nvSpPr>
        <p:spPr>
          <a:xfrm>
            <a:off x="2588450" y="2038250"/>
            <a:ext cx="2777400" cy="2402100"/>
          </a:xfrm>
          <a:prstGeom prst="rect">
            <a:avLst/>
          </a:prstGeom>
        </p:spPr>
        <p:txBody>
          <a:bodyPr anchorCtr="0" anchor="t" bIns="91425" lIns="91425" spcFirstLastPara="1" rIns="91425" wrap="square" tIns="91425">
            <a:noAutofit/>
          </a:bodyPr>
          <a:lstStyle>
            <a:lvl1pPr indent="-292100" lvl="0" marL="457200" rtl="0">
              <a:lnSpc>
                <a:spcPct val="150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indent="-292100" lvl="1" marL="9144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indent="-292100" lvl="2" marL="13716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indent="-292100" lvl="3" marL="18288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indent="-292100" lvl="4" marL="22860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indent="-292100" lvl="5" marL="27432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indent="-292100" lvl="6" marL="32004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indent="-292100" lvl="7" marL="36576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indent="-292100" lvl="8" marL="4114800" rtl="0">
              <a:lnSpc>
                <a:spcPct val="150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p:txBody>
      </p:sp>
      <p:sp>
        <p:nvSpPr>
          <p:cNvPr id="79" name="Google Shape;79;p12"/>
          <p:cNvSpPr txBox="1"/>
          <p:nvPr>
            <p:ph idx="2" type="body"/>
          </p:nvPr>
        </p:nvSpPr>
        <p:spPr>
          <a:xfrm>
            <a:off x="5530745" y="2038250"/>
            <a:ext cx="2777400" cy="2402100"/>
          </a:xfrm>
          <a:prstGeom prst="rect">
            <a:avLst/>
          </a:prstGeom>
        </p:spPr>
        <p:txBody>
          <a:bodyPr anchorCtr="0" anchor="t" bIns="91425" lIns="91425" spcFirstLastPara="1" rIns="91425" wrap="square" tIns="91425">
            <a:noAutofit/>
          </a:bodyPr>
          <a:lstStyle>
            <a:lvl1pPr indent="-292100" lvl="0" marL="457200" rtl="0">
              <a:lnSpc>
                <a:spcPct val="150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indent="-292100" lvl="1" marL="9144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indent="-292100" lvl="2" marL="13716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indent="-292100" lvl="3" marL="18288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indent="-292100" lvl="4" marL="22860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indent="-292100" lvl="5" marL="27432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indent="-292100" lvl="6" marL="32004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indent="-292100" lvl="7" marL="36576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indent="-292100" lvl="8" marL="4114800" rtl="0">
              <a:lnSpc>
                <a:spcPct val="150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p:txBody>
      </p:sp>
      <p:sp>
        <p:nvSpPr>
          <p:cNvPr id="80" name="Google Shape;80;p12"/>
          <p:cNvSpPr txBox="1"/>
          <p:nvPr>
            <p:ph idx="3" type="ctrTitle"/>
          </p:nvPr>
        </p:nvSpPr>
        <p:spPr>
          <a:xfrm>
            <a:off x="2768006" y="1566400"/>
            <a:ext cx="2418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Abril Fatface"/>
              <a:buNone/>
              <a:defRPr sz="18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81" name="Google Shape;81;p12"/>
          <p:cNvSpPr txBox="1"/>
          <p:nvPr>
            <p:ph idx="4" type="ctrTitle"/>
          </p:nvPr>
        </p:nvSpPr>
        <p:spPr>
          <a:xfrm>
            <a:off x="5710306" y="1566400"/>
            <a:ext cx="2418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Abril Fatface"/>
              <a:buNone/>
              <a:defRPr sz="18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BIG_NUMBER_1_2_1_1_1">
    <p:spTree>
      <p:nvGrpSpPr>
        <p:cNvPr id="82" name="Shape 82"/>
        <p:cNvGrpSpPr/>
        <p:nvPr/>
      </p:nvGrpSpPr>
      <p:grpSpPr>
        <a:xfrm>
          <a:off x="0" y="0"/>
          <a:ext cx="0" cy="0"/>
          <a:chOff x="0" y="0"/>
          <a:chExt cx="0" cy="0"/>
        </a:xfrm>
      </p:grpSpPr>
      <p:sp>
        <p:nvSpPr>
          <p:cNvPr id="83" name="Google Shape;83;p13"/>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84" name="Google Shape;84;p13"/>
          <p:cNvSpPr txBox="1"/>
          <p:nvPr>
            <p:ph idx="2" type="ctrTitle"/>
          </p:nvPr>
        </p:nvSpPr>
        <p:spPr>
          <a:xfrm>
            <a:off x="4152132" y="14675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85" name="Google Shape;85;p13"/>
          <p:cNvSpPr txBox="1"/>
          <p:nvPr>
            <p:ph idx="1" type="subTitle"/>
          </p:nvPr>
        </p:nvSpPr>
        <p:spPr>
          <a:xfrm>
            <a:off x="4113132" y="17515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86" name="Google Shape;86;p13"/>
          <p:cNvSpPr txBox="1"/>
          <p:nvPr>
            <p:ph idx="3" type="ctrTitle"/>
          </p:nvPr>
        </p:nvSpPr>
        <p:spPr>
          <a:xfrm>
            <a:off x="4152132" y="25343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87" name="Google Shape;87;p13"/>
          <p:cNvSpPr txBox="1"/>
          <p:nvPr>
            <p:ph idx="4" type="subTitle"/>
          </p:nvPr>
        </p:nvSpPr>
        <p:spPr>
          <a:xfrm>
            <a:off x="4113132" y="28183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88" name="Google Shape;88;p13"/>
          <p:cNvSpPr txBox="1"/>
          <p:nvPr>
            <p:ph idx="5" type="ctrTitle"/>
          </p:nvPr>
        </p:nvSpPr>
        <p:spPr>
          <a:xfrm>
            <a:off x="6274078" y="14675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89" name="Google Shape;89;p13"/>
          <p:cNvSpPr txBox="1"/>
          <p:nvPr>
            <p:ph idx="6" type="subTitle"/>
          </p:nvPr>
        </p:nvSpPr>
        <p:spPr>
          <a:xfrm>
            <a:off x="6274078" y="17515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90" name="Google Shape;90;p13"/>
          <p:cNvSpPr txBox="1"/>
          <p:nvPr>
            <p:ph idx="7" type="ctrTitle"/>
          </p:nvPr>
        </p:nvSpPr>
        <p:spPr>
          <a:xfrm>
            <a:off x="6274078" y="25343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91" name="Google Shape;91;p13"/>
          <p:cNvSpPr txBox="1"/>
          <p:nvPr>
            <p:ph idx="8" type="subTitle"/>
          </p:nvPr>
        </p:nvSpPr>
        <p:spPr>
          <a:xfrm>
            <a:off x="6274078" y="28183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92" name="Google Shape;92;p13"/>
          <p:cNvSpPr txBox="1"/>
          <p:nvPr>
            <p:ph idx="9" type="ctrTitle"/>
          </p:nvPr>
        </p:nvSpPr>
        <p:spPr>
          <a:xfrm>
            <a:off x="4152132" y="36011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93" name="Google Shape;93;p13"/>
          <p:cNvSpPr txBox="1"/>
          <p:nvPr>
            <p:ph idx="13" type="subTitle"/>
          </p:nvPr>
        </p:nvSpPr>
        <p:spPr>
          <a:xfrm>
            <a:off x="4113132" y="38851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94" name="Google Shape;94;p13"/>
          <p:cNvSpPr txBox="1"/>
          <p:nvPr>
            <p:ph idx="14" type="ctrTitle"/>
          </p:nvPr>
        </p:nvSpPr>
        <p:spPr>
          <a:xfrm>
            <a:off x="6274078" y="36011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95" name="Google Shape;95;p13"/>
          <p:cNvSpPr txBox="1"/>
          <p:nvPr>
            <p:ph idx="15" type="subTitle"/>
          </p:nvPr>
        </p:nvSpPr>
        <p:spPr>
          <a:xfrm>
            <a:off x="6274078" y="38851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3">
  <p:cSld name="BIG_NUMBER_1_2_1_2">
    <p:spTree>
      <p:nvGrpSpPr>
        <p:cNvPr id="96" name="Shape 96"/>
        <p:cNvGrpSpPr/>
        <p:nvPr/>
      </p:nvGrpSpPr>
      <p:grpSpPr>
        <a:xfrm>
          <a:off x="0" y="0"/>
          <a:ext cx="0" cy="0"/>
          <a:chOff x="0" y="0"/>
          <a:chExt cx="0" cy="0"/>
        </a:xfrm>
      </p:grpSpPr>
      <p:sp>
        <p:nvSpPr>
          <p:cNvPr id="97" name="Google Shape;97;p14"/>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98" name="Google Shape;98;p14"/>
          <p:cNvSpPr txBox="1"/>
          <p:nvPr>
            <p:ph idx="2" type="ctrTitle"/>
          </p:nvPr>
        </p:nvSpPr>
        <p:spPr>
          <a:xfrm>
            <a:off x="790539" y="2698213"/>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99" name="Google Shape;99;p14"/>
          <p:cNvSpPr txBox="1"/>
          <p:nvPr>
            <p:ph idx="1" type="subTitle"/>
          </p:nvPr>
        </p:nvSpPr>
        <p:spPr>
          <a:xfrm>
            <a:off x="771075" y="2982138"/>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00" name="Google Shape;100;p14"/>
          <p:cNvSpPr txBox="1"/>
          <p:nvPr>
            <p:ph idx="3" type="ctrTitle"/>
          </p:nvPr>
        </p:nvSpPr>
        <p:spPr>
          <a:xfrm>
            <a:off x="2722896" y="2698213"/>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01" name="Google Shape;101;p14"/>
          <p:cNvSpPr txBox="1"/>
          <p:nvPr>
            <p:ph idx="4" type="subTitle"/>
          </p:nvPr>
        </p:nvSpPr>
        <p:spPr>
          <a:xfrm>
            <a:off x="2703432" y="2982138"/>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02" name="Google Shape;102;p14"/>
          <p:cNvSpPr txBox="1"/>
          <p:nvPr>
            <p:ph idx="5" type="ctrTitle"/>
          </p:nvPr>
        </p:nvSpPr>
        <p:spPr>
          <a:xfrm>
            <a:off x="4655242" y="2698213"/>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03" name="Google Shape;103;p14"/>
          <p:cNvSpPr txBox="1"/>
          <p:nvPr>
            <p:ph idx="6" type="subTitle"/>
          </p:nvPr>
        </p:nvSpPr>
        <p:spPr>
          <a:xfrm>
            <a:off x="4635778" y="2982138"/>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04" name="Google Shape;104;p14"/>
          <p:cNvSpPr txBox="1"/>
          <p:nvPr>
            <p:ph idx="7" type="ctrTitle"/>
          </p:nvPr>
        </p:nvSpPr>
        <p:spPr>
          <a:xfrm>
            <a:off x="6587592" y="2698213"/>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05" name="Google Shape;105;p14"/>
          <p:cNvSpPr txBox="1"/>
          <p:nvPr>
            <p:ph idx="8" type="subTitle"/>
          </p:nvPr>
        </p:nvSpPr>
        <p:spPr>
          <a:xfrm>
            <a:off x="6568128" y="2982138"/>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BIG_NUMBER_1_2_1_2_1">
    <p:spTree>
      <p:nvGrpSpPr>
        <p:cNvPr id="106" name="Shape 106"/>
        <p:cNvGrpSpPr/>
        <p:nvPr/>
      </p:nvGrpSpPr>
      <p:grpSpPr>
        <a:xfrm>
          <a:off x="0" y="0"/>
          <a:ext cx="0" cy="0"/>
          <a:chOff x="0" y="0"/>
          <a:chExt cx="0" cy="0"/>
        </a:xfrm>
      </p:grpSpPr>
      <p:sp>
        <p:nvSpPr>
          <p:cNvPr id="107" name="Google Shape;107;p15"/>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108" name="Google Shape;108;p15"/>
          <p:cNvSpPr txBox="1"/>
          <p:nvPr>
            <p:ph idx="2" type="ctrTitle"/>
          </p:nvPr>
        </p:nvSpPr>
        <p:spPr>
          <a:xfrm>
            <a:off x="743254" y="166077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09" name="Google Shape;109;p15"/>
          <p:cNvSpPr txBox="1"/>
          <p:nvPr>
            <p:ph idx="1" type="subTitle"/>
          </p:nvPr>
        </p:nvSpPr>
        <p:spPr>
          <a:xfrm>
            <a:off x="720000" y="1944700"/>
            <a:ext cx="2156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10" name="Google Shape;110;p15"/>
          <p:cNvSpPr txBox="1"/>
          <p:nvPr>
            <p:ph idx="3" type="ctrTitle"/>
          </p:nvPr>
        </p:nvSpPr>
        <p:spPr>
          <a:xfrm>
            <a:off x="743259" y="2942850"/>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11" name="Google Shape;111;p15"/>
          <p:cNvSpPr txBox="1"/>
          <p:nvPr>
            <p:ph idx="4" type="subTitle"/>
          </p:nvPr>
        </p:nvSpPr>
        <p:spPr>
          <a:xfrm>
            <a:off x="720005" y="3226775"/>
            <a:ext cx="2156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BIG_NUMBER_1_2_1_2_1_1">
    <p:spTree>
      <p:nvGrpSpPr>
        <p:cNvPr id="112" name="Shape 112"/>
        <p:cNvGrpSpPr/>
        <p:nvPr/>
      </p:nvGrpSpPr>
      <p:grpSpPr>
        <a:xfrm>
          <a:off x="0" y="0"/>
          <a:ext cx="0" cy="0"/>
          <a:chOff x="0" y="0"/>
          <a:chExt cx="0" cy="0"/>
        </a:xfrm>
      </p:grpSpPr>
      <p:sp>
        <p:nvSpPr>
          <p:cNvPr id="113" name="Google Shape;113;p16"/>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114" name="Google Shape;114;p16"/>
          <p:cNvSpPr txBox="1"/>
          <p:nvPr>
            <p:ph idx="2" type="ctrTitle"/>
          </p:nvPr>
        </p:nvSpPr>
        <p:spPr>
          <a:xfrm>
            <a:off x="4931666" y="338367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15" name="Google Shape;115;p16"/>
          <p:cNvSpPr txBox="1"/>
          <p:nvPr>
            <p:ph idx="1" type="subTitle"/>
          </p:nvPr>
        </p:nvSpPr>
        <p:spPr>
          <a:xfrm>
            <a:off x="4908413" y="3667600"/>
            <a:ext cx="2156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16" name="Google Shape;116;p16"/>
          <p:cNvSpPr txBox="1"/>
          <p:nvPr>
            <p:ph idx="3" type="ctrTitle"/>
          </p:nvPr>
        </p:nvSpPr>
        <p:spPr>
          <a:xfrm>
            <a:off x="2102746" y="338367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17" name="Google Shape;117;p16"/>
          <p:cNvSpPr txBox="1"/>
          <p:nvPr>
            <p:ph idx="4" type="subTitle"/>
          </p:nvPr>
        </p:nvSpPr>
        <p:spPr>
          <a:xfrm>
            <a:off x="2079493" y="3667600"/>
            <a:ext cx="2156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AND CREDITS">
  <p:cSld name="BIG_NUMBER_1_1_1_2">
    <p:spTree>
      <p:nvGrpSpPr>
        <p:cNvPr id="118" name="Shape 118"/>
        <p:cNvGrpSpPr/>
        <p:nvPr/>
      </p:nvGrpSpPr>
      <p:grpSpPr>
        <a:xfrm>
          <a:off x="0" y="0"/>
          <a:ext cx="0" cy="0"/>
          <a:chOff x="0" y="0"/>
          <a:chExt cx="0" cy="0"/>
        </a:xfrm>
      </p:grpSpPr>
      <p:sp>
        <p:nvSpPr>
          <p:cNvPr id="119" name="Google Shape;119;p17"/>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120" name="Google Shape;120;p17"/>
          <p:cNvSpPr txBox="1"/>
          <p:nvPr>
            <p:ph idx="1" type="subTitle"/>
          </p:nvPr>
        </p:nvSpPr>
        <p:spPr>
          <a:xfrm>
            <a:off x="4474450" y="1861775"/>
            <a:ext cx="3116700" cy="1651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1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21" name="Google Shape;121;p17"/>
          <p:cNvSpPr txBox="1"/>
          <p:nvPr/>
        </p:nvSpPr>
        <p:spPr>
          <a:xfrm>
            <a:off x="5098225" y="3366000"/>
            <a:ext cx="2493000" cy="1784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300"/>
              </a:spcBef>
              <a:spcAft>
                <a:spcPts val="0"/>
              </a:spcAft>
              <a:buNone/>
            </a:pPr>
            <a:r>
              <a:rPr lang="en" sz="800">
                <a:latin typeface="Oxygen Light"/>
                <a:ea typeface="Oxygen Light"/>
                <a:cs typeface="Oxygen Light"/>
                <a:sym typeface="Oxygen Light"/>
              </a:rPr>
              <a:t>CREDITS: This presentation template was created by </a:t>
            </a:r>
            <a:r>
              <a:rPr b="1" lang="en" sz="800">
                <a:uFill>
                  <a:noFill/>
                </a:uFill>
                <a:latin typeface="Oxygen"/>
                <a:ea typeface="Oxygen"/>
                <a:cs typeface="Oxygen"/>
                <a:sym typeface="Oxygen"/>
                <a:hlinkClick r:id="rId2"/>
              </a:rPr>
              <a:t>Slidesgo</a:t>
            </a:r>
            <a:r>
              <a:rPr b="1" lang="en" sz="800">
                <a:latin typeface="Oxygen"/>
                <a:ea typeface="Oxygen"/>
                <a:cs typeface="Oxygen"/>
                <a:sym typeface="Oxygen"/>
              </a:rPr>
              <a:t>,</a:t>
            </a:r>
            <a:r>
              <a:rPr lang="en" sz="800">
                <a:latin typeface="Oxygen Light"/>
                <a:ea typeface="Oxygen Light"/>
                <a:cs typeface="Oxygen Light"/>
                <a:sym typeface="Oxygen Light"/>
              </a:rPr>
              <a:t> including icons by </a:t>
            </a:r>
            <a:r>
              <a:rPr b="1" lang="en" sz="800">
                <a:uFill>
                  <a:noFill/>
                </a:uFill>
                <a:latin typeface="Oxygen"/>
                <a:ea typeface="Oxygen"/>
                <a:cs typeface="Oxygen"/>
                <a:sym typeface="Oxygen"/>
                <a:hlinkClick r:id="rId3"/>
              </a:rPr>
              <a:t>Flaticon</a:t>
            </a:r>
            <a:r>
              <a:rPr lang="en" sz="800">
                <a:latin typeface="Oxygen Light"/>
                <a:ea typeface="Oxygen Light"/>
                <a:cs typeface="Oxygen Light"/>
                <a:sym typeface="Oxygen Light"/>
              </a:rPr>
              <a:t>, and infographics &amp; images by </a:t>
            </a:r>
            <a:r>
              <a:rPr b="1" lang="en" sz="800">
                <a:uFill>
                  <a:noFill/>
                </a:uFill>
                <a:latin typeface="Oxygen"/>
                <a:ea typeface="Oxygen"/>
                <a:cs typeface="Oxygen"/>
                <a:sym typeface="Oxygen"/>
                <a:hlinkClick r:id="rId4"/>
              </a:rPr>
              <a:t>Freepik</a:t>
            </a:r>
            <a:r>
              <a:rPr lang="en" sz="800">
                <a:latin typeface="Oxygen Light"/>
                <a:ea typeface="Oxygen Light"/>
                <a:cs typeface="Oxygen Light"/>
                <a:sym typeface="Oxygen Light"/>
              </a:rPr>
              <a:t>. </a:t>
            </a:r>
            <a:endParaRPr sz="800">
              <a:latin typeface="Oxygen Light"/>
              <a:ea typeface="Oxygen Light"/>
              <a:cs typeface="Oxygen Light"/>
              <a:sym typeface="Oxygen Light"/>
            </a:endParaRPr>
          </a:p>
          <a:p>
            <a:pPr indent="0" lvl="0" marL="0" rtl="0" algn="r">
              <a:lnSpc>
                <a:spcPct val="100000"/>
              </a:lnSpc>
              <a:spcBef>
                <a:spcPts val="300"/>
              </a:spcBef>
              <a:spcAft>
                <a:spcPts val="0"/>
              </a:spcAft>
              <a:buNone/>
            </a:pPr>
            <a:r>
              <a:rPr b="1" lang="en" sz="800">
                <a:latin typeface="Oxygen"/>
                <a:ea typeface="Oxygen"/>
                <a:cs typeface="Oxygen"/>
                <a:sym typeface="Oxygen"/>
              </a:rPr>
              <a:t>Please keep this slide for attribution.</a:t>
            </a:r>
            <a:endParaRPr b="1" sz="800">
              <a:latin typeface="Oxygen"/>
              <a:ea typeface="Oxygen"/>
              <a:cs typeface="Oxygen"/>
              <a:sym typeface="Oxygen"/>
            </a:endParaRPr>
          </a:p>
          <a:p>
            <a:pPr indent="0" lvl="0" marL="0" rtl="0" algn="r">
              <a:lnSpc>
                <a:spcPct val="115000"/>
              </a:lnSpc>
              <a:spcBef>
                <a:spcPts val="300"/>
              </a:spcBef>
              <a:spcAft>
                <a:spcPts val="0"/>
              </a:spcAft>
              <a:buNone/>
            </a:pPr>
            <a:r>
              <a:t/>
            </a:r>
            <a:endParaRPr sz="800">
              <a:latin typeface="Oxygen Light"/>
              <a:ea typeface="Oxygen Light"/>
              <a:cs typeface="Oxygen Light"/>
              <a:sym typeface="Oxygen Light"/>
            </a:endParaRPr>
          </a:p>
          <a:p>
            <a:pPr indent="0" lvl="0" marL="0" rtl="0" algn="r">
              <a:spcBef>
                <a:spcPts val="0"/>
              </a:spcBef>
              <a:spcAft>
                <a:spcPts val="0"/>
              </a:spcAft>
              <a:buNone/>
            </a:pPr>
            <a:r>
              <a:t/>
            </a:r>
            <a:endParaRPr sz="800">
              <a:latin typeface="Oxygen Light"/>
              <a:ea typeface="Oxygen Light"/>
              <a:cs typeface="Oxygen Light"/>
              <a:sym typeface="Oxygen Light"/>
            </a:endParaRPr>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2">
  <p:cSld name="BIG_NUMBER_1_1_2_1">
    <p:spTree>
      <p:nvGrpSpPr>
        <p:cNvPr id="122" name="Shape 122"/>
        <p:cNvGrpSpPr/>
        <p:nvPr/>
      </p:nvGrpSpPr>
      <p:grpSpPr>
        <a:xfrm>
          <a:off x="0" y="0"/>
          <a:ext cx="0" cy="0"/>
          <a:chOff x="0" y="0"/>
          <a:chExt cx="0" cy="0"/>
        </a:xfrm>
      </p:grpSpPr>
      <p:sp>
        <p:nvSpPr>
          <p:cNvPr id="123" name="Google Shape;123;p18"/>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124" name="Google Shape;124;p18"/>
          <p:cNvSpPr txBox="1"/>
          <p:nvPr>
            <p:ph idx="1" type="body"/>
          </p:nvPr>
        </p:nvSpPr>
        <p:spPr>
          <a:xfrm>
            <a:off x="720000" y="1381075"/>
            <a:ext cx="3308700" cy="3416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indent="-292100" lvl="1" marL="9144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indent="-292100" lvl="2" marL="13716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indent="-292100" lvl="3" marL="18288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indent="-292100" lvl="4" marL="22860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indent="-292100" lvl="5" marL="27432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indent="-292100" lvl="6" marL="32004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indent="-292100" lvl="7" marL="36576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indent="-292100" lvl="8" marL="4114800" rtl="0">
              <a:lnSpc>
                <a:spcPct val="115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p:txBody>
      </p:sp>
      <p:sp>
        <p:nvSpPr>
          <p:cNvPr id="125" name="Google Shape;125;p18"/>
          <p:cNvSpPr txBox="1"/>
          <p:nvPr>
            <p:ph idx="2" type="body"/>
          </p:nvPr>
        </p:nvSpPr>
        <p:spPr>
          <a:xfrm>
            <a:off x="4409775" y="1381075"/>
            <a:ext cx="3308700" cy="3416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indent="-292100" lvl="1" marL="9144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indent="-292100" lvl="2" marL="13716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indent="-292100" lvl="3" marL="18288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indent="-292100" lvl="4" marL="22860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indent="-292100" lvl="5" marL="27432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indent="-292100" lvl="6" marL="32004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indent="-292100" lvl="7" marL="36576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indent="-292100" lvl="8" marL="4114800" rtl="0">
              <a:lnSpc>
                <a:spcPct val="115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type="blank">
  <p:cSld name="BLANK">
    <p:spTree>
      <p:nvGrpSpPr>
        <p:cNvPr id="126" name="Shape 12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_1">
    <p:bg>
      <p:bgPr>
        <a:solidFill>
          <a:srgbClr val="FFFFFF"/>
        </a:solidFill>
      </p:bgPr>
    </p:bg>
    <p:spTree>
      <p:nvGrpSpPr>
        <p:cNvPr id="127" name="Shape 12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IST">
  <p:cSld name="BIG_NUMBER_1_1_2">
    <p:spTree>
      <p:nvGrpSpPr>
        <p:cNvPr id="12" name="Shape 12"/>
        <p:cNvGrpSpPr/>
        <p:nvPr/>
      </p:nvGrpSpPr>
      <p:grpSpPr>
        <a:xfrm>
          <a:off x="0" y="0"/>
          <a:ext cx="0" cy="0"/>
          <a:chOff x="0" y="0"/>
          <a:chExt cx="0" cy="0"/>
        </a:xfrm>
      </p:grpSpPr>
      <p:sp>
        <p:nvSpPr>
          <p:cNvPr id="13" name="Google Shape;13;p3"/>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14" name="Google Shape;14;p3"/>
          <p:cNvSpPr txBox="1"/>
          <p:nvPr>
            <p:ph idx="1" type="body"/>
          </p:nvPr>
        </p:nvSpPr>
        <p:spPr>
          <a:xfrm>
            <a:off x="720000" y="1381075"/>
            <a:ext cx="5972700" cy="3416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indent="-292100" lvl="1" marL="9144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indent="-292100" lvl="2" marL="13716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indent="-292100" lvl="3" marL="18288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indent="-292100" lvl="4" marL="22860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indent="-292100" lvl="5" marL="27432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indent="-292100" lvl="6" marL="32004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indent="-292100" lvl="7" marL="36576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indent="-292100" lvl="8" marL="4114800" rtl="0">
              <a:lnSpc>
                <a:spcPct val="115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5">
    <p:bg>
      <p:bgPr>
        <a:solidFill>
          <a:srgbClr val="7C7754"/>
        </a:solidFill>
      </p:bgPr>
    </p:bg>
    <p:spTree>
      <p:nvGrpSpPr>
        <p:cNvPr id="128" name="Shape 128"/>
        <p:cNvGrpSpPr/>
        <p:nvPr/>
      </p:nvGrpSpPr>
      <p:grpSpPr>
        <a:xfrm>
          <a:off x="0" y="0"/>
          <a:ext cx="0" cy="0"/>
          <a:chOff x="0" y="0"/>
          <a:chExt cx="0" cy="0"/>
        </a:xfrm>
      </p:grpSpPr>
      <p:sp>
        <p:nvSpPr>
          <p:cNvPr id="129" name="Google Shape;129;p21"/>
          <p:cNvSpPr/>
          <p:nvPr/>
        </p:nvSpPr>
        <p:spPr>
          <a:xfrm flipH="1" rot="10800000">
            <a:off x="75" y="-125"/>
            <a:ext cx="9144245" cy="5143750"/>
          </a:xfrm>
          <a:custGeom>
            <a:rect b="b" l="l" r="r" t="t"/>
            <a:pathLst>
              <a:path extrusionOk="0" h="143021" w="254254">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txBox="1"/>
          <p:nvPr>
            <p:ph type="ctrTitle"/>
          </p:nvPr>
        </p:nvSpPr>
        <p:spPr>
          <a:xfrm>
            <a:off x="1146050" y="-204900"/>
            <a:ext cx="37656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cxnSp>
        <p:nvCxnSpPr>
          <p:cNvPr id="131" name="Google Shape;131;p21"/>
          <p:cNvCxnSpPr/>
          <p:nvPr/>
        </p:nvCxnSpPr>
        <p:spPr>
          <a:xfrm rot="10800000">
            <a:off x="8965625" y="1583525"/>
            <a:ext cx="0" cy="3606600"/>
          </a:xfrm>
          <a:prstGeom prst="straightConnector1">
            <a:avLst/>
          </a:prstGeom>
          <a:noFill/>
          <a:ln cap="flat" cmpd="sng" w="19050">
            <a:solidFill>
              <a:srgbClr val="7C7754"/>
            </a:solidFill>
            <a:prstDash val="solid"/>
            <a:round/>
            <a:headEnd len="med" w="med" type="none"/>
            <a:tailEnd len="med" w="med" type="none"/>
          </a:ln>
        </p:spPr>
      </p:cxnSp>
      <p:sp>
        <p:nvSpPr>
          <p:cNvPr id="132" name="Google Shape;132;p21"/>
          <p:cNvSpPr txBox="1"/>
          <p:nvPr>
            <p:ph idx="2" type="ctrTitle"/>
          </p:nvPr>
        </p:nvSpPr>
        <p:spPr>
          <a:xfrm rot="-5400000">
            <a:off x="6540875" y="2268588"/>
            <a:ext cx="40410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p:txBody>
      </p:sp>
      <p:sp>
        <p:nvSpPr>
          <p:cNvPr id="133" name="Google Shape;133;p21"/>
          <p:cNvSpPr txBox="1"/>
          <p:nvPr>
            <p:ph idx="1" type="subTitle"/>
          </p:nvPr>
        </p:nvSpPr>
        <p:spPr>
          <a:xfrm>
            <a:off x="1146050" y="1732825"/>
            <a:ext cx="31473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34" name="Google Shape;134;p21"/>
          <p:cNvGrpSpPr/>
          <p:nvPr/>
        </p:nvGrpSpPr>
        <p:grpSpPr>
          <a:xfrm>
            <a:off x="616829" y="3440415"/>
            <a:ext cx="706930" cy="581141"/>
            <a:chOff x="4130179" y="3939165"/>
            <a:chExt cx="706930" cy="581141"/>
          </a:xfrm>
        </p:grpSpPr>
        <p:sp>
          <p:nvSpPr>
            <p:cNvPr id="135" name="Google Shape;135;p21"/>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1"/>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21"/>
          <p:cNvGrpSpPr/>
          <p:nvPr/>
        </p:nvGrpSpPr>
        <p:grpSpPr>
          <a:xfrm rot="5400000">
            <a:off x="7252715" y="591429"/>
            <a:ext cx="474562" cy="390120"/>
            <a:chOff x="4130179" y="3939165"/>
            <a:chExt cx="706930" cy="581141"/>
          </a:xfrm>
        </p:grpSpPr>
        <p:sp>
          <p:nvSpPr>
            <p:cNvPr id="139" name="Google Shape;139;p21"/>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1"/>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21"/>
          <p:cNvGrpSpPr/>
          <p:nvPr/>
        </p:nvGrpSpPr>
        <p:grpSpPr>
          <a:xfrm rot="10800000">
            <a:off x="4637240" y="213404"/>
            <a:ext cx="474562" cy="390120"/>
            <a:chOff x="4130179" y="3939165"/>
            <a:chExt cx="706930" cy="581141"/>
          </a:xfrm>
        </p:grpSpPr>
        <p:sp>
          <p:nvSpPr>
            <p:cNvPr id="143" name="Google Shape;143;p21"/>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 name="Google Shape;146;p21"/>
          <p:cNvGrpSpPr/>
          <p:nvPr/>
        </p:nvGrpSpPr>
        <p:grpSpPr>
          <a:xfrm>
            <a:off x="1199000" y="3440419"/>
            <a:ext cx="958800" cy="946931"/>
            <a:chOff x="650900" y="3876644"/>
            <a:chExt cx="958800" cy="946931"/>
          </a:xfrm>
        </p:grpSpPr>
        <p:sp>
          <p:nvSpPr>
            <p:cNvPr id="147" name="Google Shape;147;p21"/>
            <p:cNvSpPr/>
            <p:nvPr/>
          </p:nvSpPr>
          <p:spPr>
            <a:xfrm>
              <a:off x="650900" y="4678675"/>
              <a:ext cx="958800" cy="144900"/>
            </a:xfrm>
            <a:prstGeom prst="ellipse">
              <a:avLst/>
            </a:prstGeom>
            <a:solidFill>
              <a:srgbClr val="4C4D44">
                <a:alpha val="569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 name="Google Shape;148;p21"/>
            <p:cNvGrpSpPr/>
            <p:nvPr/>
          </p:nvGrpSpPr>
          <p:grpSpPr>
            <a:xfrm flipH="1" rot="10800000">
              <a:off x="697143" y="3876644"/>
              <a:ext cx="461915" cy="886290"/>
              <a:chOff x="-1404325" y="221495"/>
              <a:chExt cx="929407" cy="1783279"/>
            </a:xfrm>
          </p:grpSpPr>
          <p:grpSp>
            <p:nvGrpSpPr>
              <p:cNvPr id="149" name="Google Shape;149;p21"/>
              <p:cNvGrpSpPr/>
              <p:nvPr/>
            </p:nvGrpSpPr>
            <p:grpSpPr>
              <a:xfrm rot="-5209225">
                <a:off x="-1809468" y="696036"/>
                <a:ext cx="1739693" cy="834198"/>
                <a:chOff x="4223700" y="4433150"/>
                <a:chExt cx="671025" cy="321725"/>
              </a:xfrm>
            </p:grpSpPr>
            <p:sp>
              <p:nvSpPr>
                <p:cNvPr id="150" name="Google Shape;150;p21"/>
                <p:cNvSpPr/>
                <p:nvPr/>
              </p:nvSpPr>
              <p:spPr>
                <a:xfrm>
                  <a:off x="4223700" y="4433150"/>
                  <a:ext cx="467900" cy="321725"/>
                </a:xfrm>
                <a:custGeom>
                  <a:rect b="b" l="l" r="r" t="t"/>
                  <a:pathLst>
                    <a:path extrusionOk="0" h="12869" w="18716">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p:nvPr/>
              </p:nvSpPr>
              <p:spPr>
                <a:xfrm>
                  <a:off x="4232375" y="4546325"/>
                  <a:ext cx="62450" cy="25050"/>
                </a:xfrm>
                <a:custGeom>
                  <a:rect b="b" l="l" r="r" t="t"/>
                  <a:pathLst>
                    <a:path extrusionOk="0" h="1002" w="2498">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p:nvPr/>
              </p:nvSpPr>
              <p:spPr>
                <a:xfrm>
                  <a:off x="4539800" y="4705600"/>
                  <a:ext cx="29875" cy="41975"/>
                </a:xfrm>
                <a:custGeom>
                  <a:rect b="b" l="l" r="r" t="t"/>
                  <a:pathLst>
                    <a:path extrusionOk="0" h="1679" w="1195">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p:nvPr/>
              </p:nvSpPr>
              <p:spPr>
                <a:xfrm>
                  <a:off x="4264625" y="4634125"/>
                  <a:ext cx="97450" cy="49725"/>
                </a:xfrm>
                <a:custGeom>
                  <a:rect b="b" l="l" r="r" t="t"/>
                  <a:pathLst>
                    <a:path extrusionOk="0" h="1989" w="3898">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1"/>
                <p:cNvSpPr/>
                <p:nvPr/>
              </p:nvSpPr>
              <p:spPr>
                <a:xfrm>
                  <a:off x="4249400" y="4609550"/>
                  <a:ext cx="74600" cy="36650"/>
                </a:xfrm>
                <a:custGeom>
                  <a:rect b="b" l="l" r="r" t="t"/>
                  <a:pathLst>
                    <a:path extrusionOk="0" h="1466" w="2984">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1"/>
                <p:cNvSpPr/>
                <p:nvPr/>
              </p:nvSpPr>
              <p:spPr>
                <a:xfrm>
                  <a:off x="4233675" y="4507025"/>
                  <a:ext cx="53425" cy="28325"/>
                </a:xfrm>
                <a:custGeom>
                  <a:rect b="b" l="l" r="r" t="t"/>
                  <a:pathLst>
                    <a:path extrusionOk="0" h="1133" w="2137">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1"/>
                <p:cNvSpPr/>
                <p:nvPr/>
              </p:nvSpPr>
              <p:spPr>
                <a:xfrm>
                  <a:off x="4583500" y="4702400"/>
                  <a:ext cx="19875" cy="31075"/>
                </a:xfrm>
                <a:custGeom>
                  <a:rect b="b" l="l" r="r" t="t"/>
                  <a:pathLst>
                    <a:path extrusionOk="0" h="1243" w="795">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1"/>
                <p:cNvSpPr/>
                <p:nvPr/>
              </p:nvSpPr>
              <p:spPr>
                <a:xfrm>
                  <a:off x="4234600" y="4567550"/>
                  <a:ext cx="73400" cy="40025"/>
                </a:xfrm>
                <a:custGeom>
                  <a:rect b="b" l="l" r="r" t="t"/>
                  <a:pathLst>
                    <a:path extrusionOk="0" h="1601" w="2936">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1"/>
                <p:cNvSpPr/>
                <p:nvPr/>
              </p:nvSpPr>
              <p:spPr>
                <a:xfrm>
                  <a:off x="4472650" y="4704475"/>
                  <a:ext cx="60200" cy="50325"/>
                </a:xfrm>
                <a:custGeom>
                  <a:rect b="b" l="l" r="r" t="t"/>
                  <a:pathLst>
                    <a:path extrusionOk="0" h="2013" w="2408">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1"/>
                <p:cNvSpPr/>
                <p:nvPr/>
              </p:nvSpPr>
              <p:spPr>
                <a:xfrm>
                  <a:off x="4420025" y="4687775"/>
                  <a:ext cx="77150" cy="66850"/>
                </a:xfrm>
                <a:custGeom>
                  <a:rect b="b" l="l" r="r" t="t"/>
                  <a:pathLst>
                    <a:path extrusionOk="0" h="2674" w="3086">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1"/>
                <p:cNvSpPr/>
                <p:nvPr/>
              </p:nvSpPr>
              <p:spPr>
                <a:xfrm>
                  <a:off x="4369700" y="4683050"/>
                  <a:ext cx="77100" cy="63650"/>
                </a:xfrm>
                <a:custGeom>
                  <a:rect b="b" l="l" r="r" t="t"/>
                  <a:pathLst>
                    <a:path extrusionOk="0" h="2546" w="3084">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1"/>
                <p:cNvSpPr/>
                <p:nvPr/>
              </p:nvSpPr>
              <p:spPr>
                <a:xfrm>
                  <a:off x="4288975" y="4659675"/>
                  <a:ext cx="75875" cy="49200"/>
                </a:xfrm>
                <a:custGeom>
                  <a:rect b="b" l="l" r="r" t="t"/>
                  <a:pathLst>
                    <a:path extrusionOk="0" h="1968" w="3035">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1"/>
                <p:cNvSpPr/>
                <p:nvPr/>
              </p:nvSpPr>
              <p:spPr>
                <a:xfrm>
                  <a:off x="4329025" y="4675150"/>
                  <a:ext cx="74075" cy="57900"/>
                </a:xfrm>
                <a:custGeom>
                  <a:rect b="b" l="l" r="r" t="t"/>
                  <a:pathLst>
                    <a:path extrusionOk="0" h="2316" w="2963">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1"/>
                <p:cNvSpPr/>
                <p:nvPr/>
              </p:nvSpPr>
              <p:spPr>
                <a:xfrm>
                  <a:off x="4392675" y="4434200"/>
                  <a:ext cx="27700" cy="69600"/>
                </a:xfrm>
                <a:custGeom>
                  <a:rect b="b" l="l" r="r" t="t"/>
                  <a:pathLst>
                    <a:path extrusionOk="0" h="2784" w="1108">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1"/>
                <p:cNvSpPr/>
                <p:nvPr/>
              </p:nvSpPr>
              <p:spPr>
                <a:xfrm>
                  <a:off x="4288450" y="4444775"/>
                  <a:ext cx="22975" cy="44975"/>
                </a:xfrm>
                <a:custGeom>
                  <a:rect b="b" l="l" r="r" t="t"/>
                  <a:pathLst>
                    <a:path extrusionOk="0" h="1799" w="919">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1"/>
                <p:cNvSpPr/>
                <p:nvPr/>
              </p:nvSpPr>
              <p:spPr>
                <a:xfrm>
                  <a:off x="4523550" y="4484575"/>
                  <a:ext cx="24275" cy="85950"/>
                </a:xfrm>
                <a:custGeom>
                  <a:rect b="b" l="l" r="r" t="t"/>
                  <a:pathLst>
                    <a:path extrusionOk="0" h="3438" w="971">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1"/>
                <p:cNvSpPr/>
                <p:nvPr/>
              </p:nvSpPr>
              <p:spPr>
                <a:xfrm>
                  <a:off x="4330675" y="4434125"/>
                  <a:ext cx="26250" cy="82300"/>
                </a:xfrm>
                <a:custGeom>
                  <a:rect b="b" l="l" r="r" t="t"/>
                  <a:pathLst>
                    <a:path extrusionOk="0" h="3292" w="105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1"/>
                <p:cNvSpPr/>
                <p:nvPr/>
              </p:nvSpPr>
              <p:spPr>
                <a:xfrm>
                  <a:off x="4636975" y="4557600"/>
                  <a:ext cx="21000" cy="78100"/>
                </a:xfrm>
                <a:custGeom>
                  <a:rect b="b" l="l" r="r" t="t"/>
                  <a:pathLst>
                    <a:path extrusionOk="0" h="3124" w="84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1"/>
                <p:cNvSpPr/>
                <p:nvPr/>
              </p:nvSpPr>
              <p:spPr>
                <a:xfrm>
                  <a:off x="4550475" y="4497050"/>
                  <a:ext cx="35875" cy="101250"/>
                </a:xfrm>
                <a:custGeom>
                  <a:rect b="b" l="l" r="r" t="t"/>
                  <a:pathLst>
                    <a:path extrusionOk="0" h="4050" w="1435">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1"/>
                <p:cNvSpPr/>
                <p:nvPr/>
              </p:nvSpPr>
              <p:spPr>
                <a:xfrm>
                  <a:off x="4480200" y="4465075"/>
                  <a:ext cx="34950" cy="80400"/>
                </a:xfrm>
                <a:custGeom>
                  <a:rect b="b" l="l" r="r" t="t"/>
                  <a:pathLst>
                    <a:path extrusionOk="0" h="3216" w="1398">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a:off x="4602750" y="4526875"/>
                  <a:ext cx="26250" cy="91625"/>
                </a:xfrm>
                <a:custGeom>
                  <a:rect b="b" l="l" r="r" t="t"/>
                  <a:pathLst>
                    <a:path extrusionOk="0" h="3665" w="105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p:nvPr/>
              </p:nvSpPr>
              <p:spPr>
                <a:xfrm>
                  <a:off x="4432475" y="4443825"/>
                  <a:ext cx="40450" cy="94100"/>
                </a:xfrm>
                <a:custGeom>
                  <a:rect b="b" l="l" r="r" t="t"/>
                  <a:pathLst>
                    <a:path extrusionOk="0" h="3764" w="1618">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p:nvPr/>
              </p:nvSpPr>
              <p:spPr>
                <a:xfrm>
                  <a:off x="4360600" y="4433175"/>
                  <a:ext cx="28050" cy="72425"/>
                </a:xfrm>
                <a:custGeom>
                  <a:rect b="b" l="l" r="r" t="t"/>
                  <a:pathLst>
                    <a:path extrusionOk="0" h="2897" w="1122">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1"/>
                <p:cNvSpPr/>
                <p:nvPr/>
              </p:nvSpPr>
              <p:spPr>
                <a:xfrm>
                  <a:off x="4328275" y="4525100"/>
                  <a:ext cx="10075" cy="3700"/>
                </a:xfrm>
                <a:custGeom>
                  <a:rect b="b" l="l" r="r" t="t"/>
                  <a:pathLst>
                    <a:path extrusionOk="0" h="148" w="403">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a:off x="4307351" y="4442100"/>
                  <a:ext cx="33575" cy="90507"/>
                </a:xfrm>
                <a:custGeom>
                  <a:rect b="b" l="l" r="r" t="t"/>
                  <a:pathLst>
                    <a:path extrusionOk="0" h="3379" w="1343">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4281050" y="4494575"/>
                  <a:ext cx="1225" cy="525"/>
                </a:xfrm>
                <a:custGeom>
                  <a:rect b="b" l="l" r="r" t="t"/>
                  <a:pathLst>
                    <a:path extrusionOk="0" h="21" w="49">
                      <a:moveTo>
                        <a:pt x="49" y="0"/>
                      </a:moveTo>
                      <a:cubicBezTo>
                        <a:pt x="32" y="0"/>
                        <a:pt x="18" y="3"/>
                        <a:pt x="0" y="7"/>
                      </a:cubicBezTo>
                      <a:cubicBezTo>
                        <a:pt x="4" y="10"/>
                        <a:pt x="4" y="17"/>
                        <a:pt x="8" y="21"/>
                      </a:cubicBezTo>
                      <a:lnTo>
                        <a:pt x="49" y="0"/>
                      </a:ln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1"/>
                <p:cNvSpPr/>
                <p:nvPr/>
              </p:nvSpPr>
              <p:spPr>
                <a:xfrm>
                  <a:off x="4553975" y="4647525"/>
                  <a:ext cx="12425" cy="9500"/>
                </a:xfrm>
                <a:custGeom>
                  <a:rect b="b" l="l" r="r" t="t"/>
                  <a:pathLst>
                    <a:path extrusionOk="0" h="380" w="497">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p:nvPr/>
              </p:nvSpPr>
              <p:spPr>
                <a:xfrm>
                  <a:off x="4328850" y="4528425"/>
                  <a:ext cx="200" cy="375"/>
                </a:xfrm>
                <a:custGeom>
                  <a:rect b="b" l="l" r="r" t="t"/>
                  <a:pathLst>
                    <a:path extrusionOk="0" h="15" w="8">
                      <a:moveTo>
                        <a:pt x="1" y="1"/>
                      </a:moveTo>
                      <a:cubicBezTo>
                        <a:pt x="1" y="8"/>
                        <a:pt x="4" y="11"/>
                        <a:pt x="4" y="15"/>
                      </a:cubicBezTo>
                      <a:lnTo>
                        <a:pt x="8" y="15"/>
                      </a:lnTo>
                      <a:cubicBezTo>
                        <a:pt x="4" y="11"/>
                        <a:pt x="4" y="5"/>
                        <a:pt x="1"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p:nvPr/>
              </p:nvSpPr>
              <p:spPr>
                <a:xfrm>
                  <a:off x="4232725" y="4433175"/>
                  <a:ext cx="662000" cy="321025"/>
                </a:xfrm>
                <a:custGeom>
                  <a:rect b="b" l="l" r="r" t="t"/>
                  <a:pathLst>
                    <a:path extrusionOk="0" h="12841" w="2648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21"/>
              <p:cNvSpPr/>
              <p:nvPr/>
            </p:nvSpPr>
            <p:spPr>
              <a:xfrm rot="-445884">
                <a:off x="-1249620" y="1808481"/>
                <a:ext cx="13917" cy="31407"/>
              </a:xfrm>
              <a:prstGeom prst="rect">
                <a:avLst/>
              </a:pr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 name="Google Shape;180;p21"/>
            <p:cNvGrpSpPr/>
            <p:nvPr/>
          </p:nvGrpSpPr>
          <p:grpSpPr>
            <a:xfrm rot="10800000">
              <a:off x="1071394" y="4199281"/>
              <a:ext cx="287559" cy="551747"/>
              <a:chOff x="-1404325" y="221495"/>
              <a:chExt cx="929407" cy="1783279"/>
            </a:xfrm>
          </p:grpSpPr>
          <p:grpSp>
            <p:nvGrpSpPr>
              <p:cNvPr id="181" name="Google Shape;181;p21"/>
              <p:cNvGrpSpPr/>
              <p:nvPr/>
            </p:nvGrpSpPr>
            <p:grpSpPr>
              <a:xfrm rot="-5209225">
                <a:off x="-1809468" y="696036"/>
                <a:ext cx="1739693" cy="834198"/>
                <a:chOff x="4223700" y="4433150"/>
                <a:chExt cx="671025" cy="321725"/>
              </a:xfrm>
            </p:grpSpPr>
            <p:sp>
              <p:nvSpPr>
                <p:cNvPr id="182" name="Google Shape;182;p21"/>
                <p:cNvSpPr/>
                <p:nvPr/>
              </p:nvSpPr>
              <p:spPr>
                <a:xfrm>
                  <a:off x="4223700" y="4433150"/>
                  <a:ext cx="467900" cy="321725"/>
                </a:xfrm>
                <a:custGeom>
                  <a:rect b="b" l="l" r="r" t="t"/>
                  <a:pathLst>
                    <a:path extrusionOk="0" h="12869" w="18716">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1"/>
                <p:cNvSpPr/>
                <p:nvPr/>
              </p:nvSpPr>
              <p:spPr>
                <a:xfrm>
                  <a:off x="4232375" y="4546325"/>
                  <a:ext cx="62450" cy="25050"/>
                </a:xfrm>
                <a:custGeom>
                  <a:rect b="b" l="l" r="r" t="t"/>
                  <a:pathLst>
                    <a:path extrusionOk="0" h="1002" w="2498">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1"/>
                <p:cNvSpPr/>
                <p:nvPr/>
              </p:nvSpPr>
              <p:spPr>
                <a:xfrm>
                  <a:off x="4539800" y="4705600"/>
                  <a:ext cx="29875" cy="41975"/>
                </a:xfrm>
                <a:custGeom>
                  <a:rect b="b" l="l" r="r" t="t"/>
                  <a:pathLst>
                    <a:path extrusionOk="0" h="1679" w="1195">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1"/>
                <p:cNvSpPr/>
                <p:nvPr/>
              </p:nvSpPr>
              <p:spPr>
                <a:xfrm>
                  <a:off x="4264625" y="4634125"/>
                  <a:ext cx="97450" cy="49725"/>
                </a:xfrm>
                <a:custGeom>
                  <a:rect b="b" l="l" r="r" t="t"/>
                  <a:pathLst>
                    <a:path extrusionOk="0" h="1989" w="3898">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a:off x="4249400" y="4609550"/>
                  <a:ext cx="74600" cy="36650"/>
                </a:xfrm>
                <a:custGeom>
                  <a:rect b="b" l="l" r="r" t="t"/>
                  <a:pathLst>
                    <a:path extrusionOk="0" h="1466" w="2984">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1"/>
                <p:cNvSpPr/>
                <p:nvPr/>
              </p:nvSpPr>
              <p:spPr>
                <a:xfrm>
                  <a:off x="4233675" y="4507025"/>
                  <a:ext cx="53425" cy="28325"/>
                </a:xfrm>
                <a:custGeom>
                  <a:rect b="b" l="l" r="r" t="t"/>
                  <a:pathLst>
                    <a:path extrusionOk="0" h="1133" w="2137">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1"/>
                <p:cNvSpPr/>
                <p:nvPr/>
              </p:nvSpPr>
              <p:spPr>
                <a:xfrm>
                  <a:off x="4583500" y="4702400"/>
                  <a:ext cx="19875" cy="31075"/>
                </a:xfrm>
                <a:custGeom>
                  <a:rect b="b" l="l" r="r" t="t"/>
                  <a:pathLst>
                    <a:path extrusionOk="0" h="1243" w="795">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p:nvPr/>
              </p:nvSpPr>
              <p:spPr>
                <a:xfrm>
                  <a:off x="4234600" y="4567550"/>
                  <a:ext cx="73400" cy="40025"/>
                </a:xfrm>
                <a:custGeom>
                  <a:rect b="b" l="l" r="r" t="t"/>
                  <a:pathLst>
                    <a:path extrusionOk="0" h="1601" w="2936">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
                <p:cNvSpPr/>
                <p:nvPr/>
              </p:nvSpPr>
              <p:spPr>
                <a:xfrm>
                  <a:off x="4472650" y="4704475"/>
                  <a:ext cx="60200" cy="50325"/>
                </a:xfrm>
                <a:custGeom>
                  <a:rect b="b" l="l" r="r" t="t"/>
                  <a:pathLst>
                    <a:path extrusionOk="0" h="2013" w="2408">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p:nvPr/>
              </p:nvSpPr>
              <p:spPr>
                <a:xfrm>
                  <a:off x="4420025" y="4687775"/>
                  <a:ext cx="77150" cy="66850"/>
                </a:xfrm>
                <a:custGeom>
                  <a:rect b="b" l="l" r="r" t="t"/>
                  <a:pathLst>
                    <a:path extrusionOk="0" h="2674" w="3086">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p:nvPr/>
              </p:nvSpPr>
              <p:spPr>
                <a:xfrm>
                  <a:off x="4369700" y="4683050"/>
                  <a:ext cx="77100" cy="63650"/>
                </a:xfrm>
                <a:custGeom>
                  <a:rect b="b" l="l" r="r" t="t"/>
                  <a:pathLst>
                    <a:path extrusionOk="0" h="2546" w="3084">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p:nvPr/>
              </p:nvSpPr>
              <p:spPr>
                <a:xfrm>
                  <a:off x="4288975" y="4659675"/>
                  <a:ext cx="75875" cy="49200"/>
                </a:xfrm>
                <a:custGeom>
                  <a:rect b="b" l="l" r="r" t="t"/>
                  <a:pathLst>
                    <a:path extrusionOk="0" h="1968" w="3035">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p:nvPr/>
              </p:nvSpPr>
              <p:spPr>
                <a:xfrm>
                  <a:off x="4329025" y="4675150"/>
                  <a:ext cx="74075" cy="57900"/>
                </a:xfrm>
                <a:custGeom>
                  <a:rect b="b" l="l" r="r" t="t"/>
                  <a:pathLst>
                    <a:path extrusionOk="0" h="2316" w="2963">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p:nvPr/>
              </p:nvSpPr>
              <p:spPr>
                <a:xfrm>
                  <a:off x="4392675" y="4434200"/>
                  <a:ext cx="27700" cy="69600"/>
                </a:xfrm>
                <a:custGeom>
                  <a:rect b="b" l="l" r="r" t="t"/>
                  <a:pathLst>
                    <a:path extrusionOk="0" h="2784" w="1108">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4288450" y="4444775"/>
                  <a:ext cx="22975" cy="44975"/>
                </a:xfrm>
                <a:custGeom>
                  <a:rect b="b" l="l" r="r" t="t"/>
                  <a:pathLst>
                    <a:path extrusionOk="0" h="1799" w="919">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4523550" y="4484575"/>
                  <a:ext cx="24275" cy="85950"/>
                </a:xfrm>
                <a:custGeom>
                  <a:rect b="b" l="l" r="r" t="t"/>
                  <a:pathLst>
                    <a:path extrusionOk="0" h="3438" w="971">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4330675" y="4434125"/>
                  <a:ext cx="26250" cy="82300"/>
                </a:xfrm>
                <a:custGeom>
                  <a:rect b="b" l="l" r="r" t="t"/>
                  <a:pathLst>
                    <a:path extrusionOk="0" h="3292" w="105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4636975" y="4557600"/>
                  <a:ext cx="21000" cy="78100"/>
                </a:xfrm>
                <a:custGeom>
                  <a:rect b="b" l="l" r="r" t="t"/>
                  <a:pathLst>
                    <a:path extrusionOk="0" h="3124" w="84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4550475" y="4497050"/>
                  <a:ext cx="35875" cy="101250"/>
                </a:xfrm>
                <a:custGeom>
                  <a:rect b="b" l="l" r="r" t="t"/>
                  <a:pathLst>
                    <a:path extrusionOk="0" h="4050" w="1435">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4480200" y="4465075"/>
                  <a:ext cx="34950" cy="80400"/>
                </a:xfrm>
                <a:custGeom>
                  <a:rect b="b" l="l" r="r" t="t"/>
                  <a:pathLst>
                    <a:path extrusionOk="0" h="3216" w="1398">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4602750" y="4526875"/>
                  <a:ext cx="26250" cy="91625"/>
                </a:xfrm>
                <a:custGeom>
                  <a:rect b="b" l="l" r="r" t="t"/>
                  <a:pathLst>
                    <a:path extrusionOk="0" h="3665" w="105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4432475" y="4443825"/>
                  <a:ext cx="40450" cy="94100"/>
                </a:xfrm>
                <a:custGeom>
                  <a:rect b="b" l="l" r="r" t="t"/>
                  <a:pathLst>
                    <a:path extrusionOk="0" h="3764" w="1618">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4360600" y="4433175"/>
                  <a:ext cx="28050" cy="72425"/>
                </a:xfrm>
                <a:custGeom>
                  <a:rect b="b" l="l" r="r" t="t"/>
                  <a:pathLst>
                    <a:path extrusionOk="0" h="2897" w="1122">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4328275" y="4525100"/>
                  <a:ext cx="10075" cy="3700"/>
                </a:xfrm>
                <a:custGeom>
                  <a:rect b="b" l="l" r="r" t="t"/>
                  <a:pathLst>
                    <a:path extrusionOk="0" h="148" w="403">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4307351" y="4442100"/>
                  <a:ext cx="33575" cy="90507"/>
                </a:xfrm>
                <a:custGeom>
                  <a:rect b="b" l="l" r="r" t="t"/>
                  <a:pathLst>
                    <a:path extrusionOk="0" h="3379" w="1343">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4281050" y="4494575"/>
                  <a:ext cx="1225" cy="525"/>
                </a:xfrm>
                <a:custGeom>
                  <a:rect b="b" l="l" r="r" t="t"/>
                  <a:pathLst>
                    <a:path extrusionOk="0" h="21" w="49">
                      <a:moveTo>
                        <a:pt x="49" y="0"/>
                      </a:moveTo>
                      <a:cubicBezTo>
                        <a:pt x="32" y="0"/>
                        <a:pt x="18" y="3"/>
                        <a:pt x="0" y="7"/>
                      </a:cubicBezTo>
                      <a:cubicBezTo>
                        <a:pt x="4" y="10"/>
                        <a:pt x="4" y="17"/>
                        <a:pt x="8" y="21"/>
                      </a:cubicBezTo>
                      <a:lnTo>
                        <a:pt x="49" y="0"/>
                      </a:ln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a:off x="4553975" y="4647525"/>
                  <a:ext cx="12425" cy="9500"/>
                </a:xfrm>
                <a:custGeom>
                  <a:rect b="b" l="l" r="r" t="t"/>
                  <a:pathLst>
                    <a:path extrusionOk="0" h="380" w="497">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4328850" y="4528425"/>
                  <a:ext cx="200" cy="375"/>
                </a:xfrm>
                <a:custGeom>
                  <a:rect b="b" l="l" r="r" t="t"/>
                  <a:pathLst>
                    <a:path extrusionOk="0" h="15" w="8">
                      <a:moveTo>
                        <a:pt x="1" y="1"/>
                      </a:moveTo>
                      <a:cubicBezTo>
                        <a:pt x="1" y="8"/>
                        <a:pt x="4" y="11"/>
                        <a:pt x="4" y="15"/>
                      </a:cubicBezTo>
                      <a:lnTo>
                        <a:pt x="8" y="15"/>
                      </a:lnTo>
                      <a:cubicBezTo>
                        <a:pt x="4" y="11"/>
                        <a:pt x="4" y="5"/>
                        <a:pt x="1"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a:off x="4232725" y="4433175"/>
                  <a:ext cx="662000" cy="321025"/>
                </a:xfrm>
                <a:custGeom>
                  <a:rect b="b" l="l" r="r" t="t"/>
                  <a:pathLst>
                    <a:path extrusionOk="0" h="12841" w="2648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21"/>
              <p:cNvSpPr/>
              <p:nvPr/>
            </p:nvSpPr>
            <p:spPr>
              <a:xfrm rot="-445884">
                <a:off x="-1249620" y="1808481"/>
                <a:ext cx="13917" cy="31407"/>
              </a:xfrm>
              <a:prstGeom prst="rect">
                <a:avLst/>
              </a:pr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IG_NUMBER_1">
    <p:spTree>
      <p:nvGrpSpPr>
        <p:cNvPr id="15" name="Shape 15"/>
        <p:cNvGrpSpPr/>
        <p:nvPr/>
      </p:nvGrpSpPr>
      <p:grpSpPr>
        <a:xfrm>
          <a:off x="0" y="0"/>
          <a:ext cx="0" cy="0"/>
          <a:chOff x="0" y="0"/>
          <a:chExt cx="0" cy="0"/>
        </a:xfrm>
      </p:grpSpPr>
      <p:sp>
        <p:nvSpPr>
          <p:cNvPr id="16" name="Google Shape;16;p4"/>
          <p:cNvSpPr txBox="1"/>
          <p:nvPr>
            <p:ph hasCustomPrompt="1" type="title"/>
          </p:nvPr>
        </p:nvSpPr>
        <p:spPr>
          <a:xfrm>
            <a:off x="1149900" y="1434750"/>
            <a:ext cx="9936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 name="Google Shape;17;p4"/>
          <p:cNvSpPr txBox="1"/>
          <p:nvPr>
            <p:ph idx="2"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18" name="Google Shape;18;p4"/>
          <p:cNvSpPr txBox="1"/>
          <p:nvPr>
            <p:ph idx="3" type="ctrTitle"/>
          </p:nvPr>
        </p:nvSpPr>
        <p:spPr>
          <a:xfrm>
            <a:off x="592050" y="189787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19" name="Google Shape;19;p4"/>
          <p:cNvSpPr txBox="1"/>
          <p:nvPr>
            <p:ph idx="1" type="subTitle"/>
          </p:nvPr>
        </p:nvSpPr>
        <p:spPr>
          <a:xfrm>
            <a:off x="568800" y="2181800"/>
            <a:ext cx="2155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0" name="Google Shape;20;p4"/>
          <p:cNvSpPr txBox="1"/>
          <p:nvPr>
            <p:ph hasCustomPrompt="1" idx="4" type="title"/>
          </p:nvPr>
        </p:nvSpPr>
        <p:spPr>
          <a:xfrm>
            <a:off x="1149900" y="2974400"/>
            <a:ext cx="9936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 name="Google Shape;21;p4"/>
          <p:cNvSpPr txBox="1"/>
          <p:nvPr>
            <p:ph idx="5" type="ctrTitle"/>
          </p:nvPr>
        </p:nvSpPr>
        <p:spPr>
          <a:xfrm>
            <a:off x="592050" y="34375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22" name="Google Shape;22;p4"/>
          <p:cNvSpPr txBox="1"/>
          <p:nvPr>
            <p:ph idx="6" type="subTitle"/>
          </p:nvPr>
        </p:nvSpPr>
        <p:spPr>
          <a:xfrm>
            <a:off x="568800" y="3721450"/>
            <a:ext cx="2155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3" name="Google Shape;23;p4"/>
          <p:cNvSpPr txBox="1"/>
          <p:nvPr>
            <p:ph hasCustomPrompt="1" idx="7" type="title"/>
          </p:nvPr>
        </p:nvSpPr>
        <p:spPr>
          <a:xfrm>
            <a:off x="3305700" y="1434750"/>
            <a:ext cx="9936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4" name="Google Shape;24;p4"/>
          <p:cNvSpPr txBox="1"/>
          <p:nvPr>
            <p:ph idx="8" type="ctrTitle"/>
          </p:nvPr>
        </p:nvSpPr>
        <p:spPr>
          <a:xfrm>
            <a:off x="2747850" y="189787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25" name="Google Shape;25;p4"/>
          <p:cNvSpPr txBox="1"/>
          <p:nvPr>
            <p:ph idx="9" type="subTitle"/>
          </p:nvPr>
        </p:nvSpPr>
        <p:spPr>
          <a:xfrm>
            <a:off x="2724600" y="2181800"/>
            <a:ext cx="2155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6" name="Google Shape;26;p4"/>
          <p:cNvSpPr txBox="1"/>
          <p:nvPr>
            <p:ph hasCustomPrompt="1" idx="13" type="title"/>
          </p:nvPr>
        </p:nvSpPr>
        <p:spPr>
          <a:xfrm>
            <a:off x="3305700" y="2974400"/>
            <a:ext cx="9936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7" name="Google Shape;27;p4"/>
          <p:cNvSpPr txBox="1"/>
          <p:nvPr>
            <p:ph idx="14" type="ctrTitle"/>
          </p:nvPr>
        </p:nvSpPr>
        <p:spPr>
          <a:xfrm>
            <a:off x="2747850" y="34375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28" name="Google Shape;28;p4"/>
          <p:cNvSpPr txBox="1"/>
          <p:nvPr>
            <p:ph idx="15" type="subTitle"/>
          </p:nvPr>
        </p:nvSpPr>
        <p:spPr>
          <a:xfrm>
            <a:off x="2724600" y="3721450"/>
            <a:ext cx="2155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9" name="Google Shape;29;p4"/>
          <p:cNvSpPr txBox="1"/>
          <p:nvPr>
            <p:ph hasCustomPrompt="1" idx="16" type="title"/>
          </p:nvPr>
        </p:nvSpPr>
        <p:spPr>
          <a:xfrm>
            <a:off x="5470096" y="1434750"/>
            <a:ext cx="9936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0" name="Google Shape;30;p4"/>
          <p:cNvSpPr txBox="1"/>
          <p:nvPr>
            <p:ph idx="17" type="ctrTitle"/>
          </p:nvPr>
        </p:nvSpPr>
        <p:spPr>
          <a:xfrm>
            <a:off x="4912246" y="189787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31" name="Google Shape;31;p4"/>
          <p:cNvSpPr txBox="1"/>
          <p:nvPr>
            <p:ph idx="18" type="subTitle"/>
          </p:nvPr>
        </p:nvSpPr>
        <p:spPr>
          <a:xfrm>
            <a:off x="4888996" y="2181800"/>
            <a:ext cx="2155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2" name="Google Shape;32;p4"/>
          <p:cNvSpPr txBox="1"/>
          <p:nvPr>
            <p:ph hasCustomPrompt="1" idx="19" type="title"/>
          </p:nvPr>
        </p:nvSpPr>
        <p:spPr>
          <a:xfrm>
            <a:off x="5470096" y="2974400"/>
            <a:ext cx="9936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3" name="Google Shape;33;p4"/>
          <p:cNvSpPr txBox="1"/>
          <p:nvPr>
            <p:ph idx="20" type="ctrTitle"/>
          </p:nvPr>
        </p:nvSpPr>
        <p:spPr>
          <a:xfrm>
            <a:off x="4912246" y="34375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34" name="Google Shape;34;p4"/>
          <p:cNvSpPr txBox="1"/>
          <p:nvPr>
            <p:ph idx="21" type="subTitle"/>
          </p:nvPr>
        </p:nvSpPr>
        <p:spPr>
          <a:xfrm>
            <a:off x="4888996" y="3721450"/>
            <a:ext cx="2155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BIG_NUMBER_1_1_3">
    <p:spTree>
      <p:nvGrpSpPr>
        <p:cNvPr id="35" name="Shape 35"/>
        <p:cNvGrpSpPr/>
        <p:nvPr/>
      </p:nvGrpSpPr>
      <p:grpSpPr>
        <a:xfrm>
          <a:off x="0" y="0"/>
          <a:ext cx="0" cy="0"/>
          <a:chOff x="0" y="0"/>
          <a:chExt cx="0" cy="0"/>
        </a:xfrm>
      </p:grpSpPr>
      <p:sp>
        <p:nvSpPr>
          <p:cNvPr id="36" name="Google Shape;36;p5"/>
          <p:cNvSpPr txBox="1"/>
          <p:nvPr>
            <p:ph type="ctrTitle"/>
          </p:nvPr>
        </p:nvSpPr>
        <p:spPr>
          <a:xfrm>
            <a:off x="1870200" y="2127525"/>
            <a:ext cx="5403600" cy="25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Font typeface="Abril Fatface"/>
              <a:buNone/>
              <a:defRPr sz="2400">
                <a:latin typeface="Abril Fatface"/>
                <a:ea typeface="Abril Fatface"/>
                <a:cs typeface="Abril Fatface"/>
                <a:sym typeface="Abril Fatface"/>
              </a:defRPr>
            </a:lvl1pPr>
            <a:lvl2pPr lvl="1" rtl="0" algn="ctr">
              <a:spcBef>
                <a:spcPts val="0"/>
              </a:spcBef>
              <a:spcAft>
                <a:spcPts val="0"/>
              </a:spcAft>
              <a:buSzPts val="2400"/>
              <a:buFont typeface="Abril Fatface"/>
              <a:buNone/>
              <a:defRPr sz="2400">
                <a:latin typeface="Abril Fatface"/>
                <a:ea typeface="Abril Fatface"/>
                <a:cs typeface="Abril Fatface"/>
                <a:sym typeface="Abril Fatface"/>
              </a:defRPr>
            </a:lvl2pPr>
            <a:lvl3pPr lvl="2" rtl="0" algn="ctr">
              <a:spcBef>
                <a:spcPts val="0"/>
              </a:spcBef>
              <a:spcAft>
                <a:spcPts val="0"/>
              </a:spcAft>
              <a:buSzPts val="2400"/>
              <a:buFont typeface="Abril Fatface"/>
              <a:buNone/>
              <a:defRPr sz="2400">
                <a:latin typeface="Abril Fatface"/>
                <a:ea typeface="Abril Fatface"/>
                <a:cs typeface="Abril Fatface"/>
                <a:sym typeface="Abril Fatface"/>
              </a:defRPr>
            </a:lvl3pPr>
            <a:lvl4pPr lvl="3" rtl="0" algn="ctr">
              <a:spcBef>
                <a:spcPts val="0"/>
              </a:spcBef>
              <a:spcAft>
                <a:spcPts val="0"/>
              </a:spcAft>
              <a:buSzPts val="2400"/>
              <a:buFont typeface="Abril Fatface"/>
              <a:buNone/>
              <a:defRPr sz="2400">
                <a:latin typeface="Abril Fatface"/>
                <a:ea typeface="Abril Fatface"/>
                <a:cs typeface="Abril Fatface"/>
                <a:sym typeface="Abril Fatface"/>
              </a:defRPr>
            </a:lvl4pPr>
            <a:lvl5pPr lvl="4" rtl="0" algn="ctr">
              <a:spcBef>
                <a:spcPts val="0"/>
              </a:spcBef>
              <a:spcAft>
                <a:spcPts val="0"/>
              </a:spcAft>
              <a:buSzPts val="2400"/>
              <a:buFont typeface="Abril Fatface"/>
              <a:buNone/>
              <a:defRPr sz="2400">
                <a:latin typeface="Abril Fatface"/>
                <a:ea typeface="Abril Fatface"/>
                <a:cs typeface="Abril Fatface"/>
                <a:sym typeface="Abril Fatface"/>
              </a:defRPr>
            </a:lvl5pPr>
            <a:lvl6pPr lvl="5" rtl="0" algn="ctr">
              <a:spcBef>
                <a:spcPts val="0"/>
              </a:spcBef>
              <a:spcAft>
                <a:spcPts val="0"/>
              </a:spcAft>
              <a:buSzPts val="2400"/>
              <a:buFont typeface="Abril Fatface"/>
              <a:buNone/>
              <a:defRPr sz="2400">
                <a:latin typeface="Abril Fatface"/>
                <a:ea typeface="Abril Fatface"/>
                <a:cs typeface="Abril Fatface"/>
                <a:sym typeface="Abril Fatface"/>
              </a:defRPr>
            </a:lvl6pPr>
            <a:lvl7pPr lvl="6" rtl="0" algn="ctr">
              <a:spcBef>
                <a:spcPts val="0"/>
              </a:spcBef>
              <a:spcAft>
                <a:spcPts val="0"/>
              </a:spcAft>
              <a:buSzPts val="2400"/>
              <a:buFont typeface="Abril Fatface"/>
              <a:buNone/>
              <a:defRPr sz="2400">
                <a:latin typeface="Abril Fatface"/>
                <a:ea typeface="Abril Fatface"/>
                <a:cs typeface="Abril Fatface"/>
                <a:sym typeface="Abril Fatface"/>
              </a:defRPr>
            </a:lvl7pPr>
            <a:lvl8pPr lvl="7" rtl="0" algn="ctr">
              <a:spcBef>
                <a:spcPts val="0"/>
              </a:spcBef>
              <a:spcAft>
                <a:spcPts val="0"/>
              </a:spcAft>
              <a:buSzPts val="2400"/>
              <a:buFont typeface="Abril Fatface"/>
              <a:buNone/>
              <a:defRPr sz="2400">
                <a:latin typeface="Abril Fatface"/>
                <a:ea typeface="Abril Fatface"/>
                <a:cs typeface="Abril Fatface"/>
                <a:sym typeface="Abril Fatface"/>
              </a:defRPr>
            </a:lvl8pPr>
            <a:lvl9pPr lvl="8" rtl="0" algn="ctr">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37" name="Google Shape;37;p5"/>
          <p:cNvSpPr txBox="1"/>
          <p:nvPr>
            <p:ph idx="1" type="subTitle"/>
          </p:nvPr>
        </p:nvSpPr>
        <p:spPr>
          <a:xfrm>
            <a:off x="3013650" y="2454225"/>
            <a:ext cx="3116700" cy="150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8" name="Google Shape;38;p5"/>
          <p:cNvSpPr txBox="1"/>
          <p:nvPr>
            <p:ph hasCustomPrompt="1" idx="2" type="title"/>
          </p:nvPr>
        </p:nvSpPr>
        <p:spPr>
          <a:xfrm>
            <a:off x="3897150" y="1361375"/>
            <a:ext cx="1349700" cy="6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BIG_NUMBER_1_1">
    <p:spTree>
      <p:nvGrpSpPr>
        <p:cNvPr id="39" name="Shape 39"/>
        <p:cNvGrpSpPr/>
        <p:nvPr/>
      </p:nvGrpSpPr>
      <p:grpSpPr>
        <a:xfrm>
          <a:off x="0" y="0"/>
          <a:ext cx="0" cy="0"/>
          <a:chOff x="0" y="0"/>
          <a:chExt cx="0" cy="0"/>
        </a:xfrm>
      </p:grpSpPr>
      <p:sp>
        <p:nvSpPr>
          <p:cNvPr id="40" name="Google Shape;40;p6"/>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41" name="Google Shape;41;p6"/>
          <p:cNvSpPr txBox="1"/>
          <p:nvPr>
            <p:ph idx="1" type="subTitle"/>
          </p:nvPr>
        </p:nvSpPr>
        <p:spPr>
          <a:xfrm>
            <a:off x="3013650" y="3216225"/>
            <a:ext cx="3116700" cy="150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BIG_NUMBER_1_1_1">
    <p:spTree>
      <p:nvGrpSpPr>
        <p:cNvPr id="42" name="Shape 42"/>
        <p:cNvGrpSpPr/>
        <p:nvPr/>
      </p:nvGrpSpPr>
      <p:grpSpPr>
        <a:xfrm>
          <a:off x="0" y="0"/>
          <a:ext cx="0" cy="0"/>
          <a:chOff x="0" y="0"/>
          <a:chExt cx="0" cy="0"/>
        </a:xfrm>
      </p:grpSpPr>
      <p:sp>
        <p:nvSpPr>
          <p:cNvPr id="43" name="Google Shape;43;p7"/>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44" name="Google Shape;44;p7"/>
          <p:cNvSpPr txBox="1"/>
          <p:nvPr>
            <p:ph idx="1" type="subTitle"/>
          </p:nvPr>
        </p:nvSpPr>
        <p:spPr>
          <a:xfrm>
            <a:off x="996675" y="2313900"/>
            <a:ext cx="3116700" cy="150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BIG_NUMBER_1_2">
    <p:spTree>
      <p:nvGrpSpPr>
        <p:cNvPr id="45" name="Shape 45"/>
        <p:cNvGrpSpPr/>
        <p:nvPr/>
      </p:nvGrpSpPr>
      <p:grpSpPr>
        <a:xfrm>
          <a:off x="0" y="0"/>
          <a:ext cx="0" cy="0"/>
          <a:chOff x="0" y="0"/>
          <a:chExt cx="0" cy="0"/>
        </a:xfrm>
      </p:grpSpPr>
      <p:sp>
        <p:nvSpPr>
          <p:cNvPr id="46" name="Google Shape;46;p8"/>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47" name="Google Shape;47;p8"/>
          <p:cNvSpPr txBox="1"/>
          <p:nvPr>
            <p:ph idx="2" type="ctrTitle"/>
          </p:nvPr>
        </p:nvSpPr>
        <p:spPr>
          <a:xfrm>
            <a:off x="1209150" y="28943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48" name="Google Shape;48;p8"/>
          <p:cNvSpPr txBox="1"/>
          <p:nvPr>
            <p:ph idx="1" type="subTitle"/>
          </p:nvPr>
        </p:nvSpPr>
        <p:spPr>
          <a:xfrm>
            <a:off x="1304250" y="3178250"/>
            <a:ext cx="1919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9" name="Google Shape;49;p8"/>
          <p:cNvSpPr txBox="1"/>
          <p:nvPr>
            <p:ph idx="3" type="ctrTitle"/>
          </p:nvPr>
        </p:nvSpPr>
        <p:spPr>
          <a:xfrm>
            <a:off x="3517350" y="28943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50" name="Google Shape;50;p8"/>
          <p:cNvSpPr txBox="1"/>
          <p:nvPr>
            <p:ph idx="4" type="subTitle"/>
          </p:nvPr>
        </p:nvSpPr>
        <p:spPr>
          <a:xfrm>
            <a:off x="3612450" y="3178250"/>
            <a:ext cx="1919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1" name="Google Shape;51;p8"/>
          <p:cNvSpPr txBox="1"/>
          <p:nvPr>
            <p:ph idx="5" type="ctrTitle"/>
          </p:nvPr>
        </p:nvSpPr>
        <p:spPr>
          <a:xfrm>
            <a:off x="5825550" y="28943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52" name="Google Shape;52;p8"/>
          <p:cNvSpPr txBox="1"/>
          <p:nvPr>
            <p:ph idx="6" type="subTitle"/>
          </p:nvPr>
        </p:nvSpPr>
        <p:spPr>
          <a:xfrm>
            <a:off x="5920650" y="3178250"/>
            <a:ext cx="1919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BIG_NUMBER_1_2_1">
    <p:spTree>
      <p:nvGrpSpPr>
        <p:cNvPr id="53" name="Shape 53"/>
        <p:cNvGrpSpPr/>
        <p:nvPr/>
      </p:nvGrpSpPr>
      <p:grpSpPr>
        <a:xfrm>
          <a:off x="0" y="0"/>
          <a:ext cx="0" cy="0"/>
          <a:chOff x="0" y="0"/>
          <a:chExt cx="0" cy="0"/>
        </a:xfrm>
      </p:grpSpPr>
      <p:sp>
        <p:nvSpPr>
          <p:cNvPr id="54" name="Google Shape;54;p9"/>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55" name="Google Shape;55;p9"/>
          <p:cNvSpPr txBox="1"/>
          <p:nvPr>
            <p:ph idx="2" type="ctrTitle"/>
          </p:nvPr>
        </p:nvSpPr>
        <p:spPr>
          <a:xfrm>
            <a:off x="790539" y="18485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56" name="Google Shape;56;p9"/>
          <p:cNvSpPr txBox="1"/>
          <p:nvPr>
            <p:ph idx="1" type="subTitle"/>
          </p:nvPr>
        </p:nvSpPr>
        <p:spPr>
          <a:xfrm>
            <a:off x="771075" y="21325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7" name="Google Shape;57;p9"/>
          <p:cNvSpPr txBox="1"/>
          <p:nvPr>
            <p:ph idx="3" type="ctrTitle"/>
          </p:nvPr>
        </p:nvSpPr>
        <p:spPr>
          <a:xfrm>
            <a:off x="2722896" y="28391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58" name="Google Shape;58;p9"/>
          <p:cNvSpPr txBox="1"/>
          <p:nvPr>
            <p:ph idx="4" type="subTitle"/>
          </p:nvPr>
        </p:nvSpPr>
        <p:spPr>
          <a:xfrm>
            <a:off x="2703432" y="31231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 name="Google Shape;59;p9"/>
          <p:cNvSpPr txBox="1"/>
          <p:nvPr>
            <p:ph idx="5" type="ctrTitle"/>
          </p:nvPr>
        </p:nvSpPr>
        <p:spPr>
          <a:xfrm>
            <a:off x="4655242" y="18485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60" name="Google Shape;60;p9"/>
          <p:cNvSpPr txBox="1"/>
          <p:nvPr>
            <p:ph idx="6" type="subTitle"/>
          </p:nvPr>
        </p:nvSpPr>
        <p:spPr>
          <a:xfrm>
            <a:off x="4635778" y="21325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1" name="Google Shape;61;p9"/>
          <p:cNvSpPr txBox="1"/>
          <p:nvPr>
            <p:ph idx="7" type="ctrTitle"/>
          </p:nvPr>
        </p:nvSpPr>
        <p:spPr>
          <a:xfrm>
            <a:off x="6587592" y="2839188"/>
            <a:ext cx="17658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62" name="Google Shape;62;p9"/>
          <p:cNvSpPr txBox="1"/>
          <p:nvPr>
            <p:ph idx="8" type="subTitle"/>
          </p:nvPr>
        </p:nvSpPr>
        <p:spPr>
          <a:xfrm>
            <a:off x="6568128" y="3123113"/>
            <a:ext cx="18048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BIG_NUMBER_1_1_1_1">
    <p:spTree>
      <p:nvGrpSpPr>
        <p:cNvPr id="63" name="Shape 63"/>
        <p:cNvGrpSpPr/>
        <p:nvPr/>
      </p:nvGrpSpPr>
      <p:grpSpPr>
        <a:xfrm>
          <a:off x="0" y="0"/>
          <a:ext cx="0" cy="0"/>
          <a:chOff x="0" y="0"/>
          <a:chExt cx="0" cy="0"/>
        </a:xfrm>
      </p:grpSpPr>
      <p:sp>
        <p:nvSpPr>
          <p:cNvPr id="64" name="Google Shape;64;p10"/>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guide id="3" pos="5306">
          <p15:clr>
            <a:srgbClr val="FA7B17"/>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2800"/>
              <a:buFont typeface="Abril Fatface"/>
              <a:buNone/>
              <a:defRPr sz="2800">
                <a:solidFill>
                  <a:schemeClr val="accent1"/>
                </a:solidFill>
                <a:latin typeface="Abril Fatface"/>
                <a:ea typeface="Abril Fatface"/>
                <a:cs typeface="Abril Fatface"/>
                <a:sym typeface="Abril Fatfa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xygen Light"/>
              <a:buChar char="●"/>
              <a:defRPr sz="1800">
                <a:solidFill>
                  <a:schemeClr val="dk1"/>
                </a:solidFill>
                <a:latin typeface="Oxygen Light"/>
                <a:ea typeface="Oxygen Light"/>
                <a:cs typeface="Oxygen Light"/>
                <a:sym typeface="Oxygen Light"/>
              </a:defRPr>
            </a:lvl1pPr>
            <a:lvl2pPr indent="-317500" lvl="1" marL="9144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2pPr>
            <a:lvl3pPr indent="-317500" lvl="2" marL="13716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3pPr>
            <a:lvl4pPr indent="-317500" lvl="3" marL="18288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indent="-317500" lvl="4" marL="22860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indent="-317500" lvl="5" marL="27432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indent="-317500" lvl="6" marL="32004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indent="-317500" lvl="7" marL="36576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indent="-317500" lvl="8" marL="4114800">
              <a:lnSpc>
                <a:spcPct val="115000"/>
              </a:lnSpc>
              <a:spcBef>
                <a:spcPts val="1600"/>
              </a:spcBef>
              <a:spcAft>
                <a:spcPts val="16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8.png"/><Relationship Id="rId5" Type="http://schemas.openxmlformats.org/officeDocument/2006/relationships/image" Target="../media/image1.png"/><Relationship Id="rId6"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1.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50.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46.png"/><Relationship Id="rId8"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3.png"/><Relationship Id="rId13" Type="http://schemas.openxmlformats.org/officeDocument/2006/relationships/image" Target="../media/image20.png"/><Relationship Id="rId12"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18.png"/><Relationship Id="rId15" Type="http://schemas.openxmlformats.org/officeDocument/2006/relationships/image" Target="../media/image25.png"/><Relationship Id="rId14" Type="http://schemas.openxmlformats.org/officeDocument/2006/relationships/image" Target="../media/image35.png"/><Relationship Id="rId17" Type="http://schemas.openxmlformats.org/officeDocument/2006/relationships/image" Target="../media/image29.png"/><Relationship Id="rId16"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27.png"/><Relationship Id="rId18" Type="http://schemas.openxmlformats.org/officeDocument/2006/relationships/image" Target="../media/image43.png"/><Relationship Id="rId7" Type="http://schemas.openxmlformats.org/officeDocument/2006/relationships/image" Target="../media/image17.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7754"/>
        </a:solidFill>
      </p:bgPr>
    </p:bg>
    <p:spTree>
      <p:nvGrpSpPr>
        <p:cNvPr id="215" name="Shape 215"/>
        <p:cNvGrpSpPr/>
        <p:nvPr/>
      </p:nvGrpSpPr>
      <p:grpSpPr>
        <a:xfrm>
          <a:off x="0" y="0"/>
          <a:ext cx="0" cy="0"/>
          <a:chOff x="0" y="0"/>
          <a:chExt cx="0" cy="0"/>
        </a:xfrm>
      </p:grpSpPr>
      <p:sp>
        <p:nvSpPr>
          <p:cNvPr id="216" name="Google Shape;216;p22"/>
          <p:cNvSpPr txBox="1"/>
          <p:nvPr>
            <p:ph idx="4294967295" type="ctrTitle"/>
          </p:nvPr>
        </p:nvSpPr>
        <p:spPr>
          <a:xfrm>
            <a:off x="1" y="-76200"/>
            <a:ext cx="9144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Instructions as you enter the WebEx Virtual Classroom: </a:t>
            </a:r>
            <a:endParaRPr sz="2500"/>
          </a:p>
        </p:txBody>
      </p:sp>
      <p:sp>
        <p:nvSpPr>
          <p:cNvPr id="217" name="Google Shape;217;p22"/>
          <p:cNvSpPr txBox="1"/>
          <p:nvPr>
            <p:ph idx="4294967295" type="title"/>
          </p:nvPr>
        </p:nvSpPr>
        <p:spPr>
          <a:xfrm>
            <a:off x="22575" y="367225"/>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F4625"/>
                </a:solidFill>
              </a:rPr>
              <a:t>01</a:t>
            </a:r>
            <a:endParaRPr sz="3600">
              <a:solidFill>
                <a:srgbClr val="CF4625"/>
              </a:solidFill>
            </a:endParaRPr>
          </a:p>
        </p:txBody>
      </p:sp>
      <p:sp>
        <p:nvSpPr>
          <p:cNvPr id="218" name="Google Shape;218;p22"/>
          <p:cNvSpPr txBox="1"/>
          <p:nvPr>
            <p:ph idx="4294967295" type="title"/>
          </p:nvPr>
        </p:nvSpPr>
        <p:spPr>
          <a:xfrm>
            <a:off x="22575" y="1451675"/>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F4625"/>
                </a:solidFill>
              </a:rPr>
              <a:t>02</a:t>
            </a:r>
            <a:endParaRPr sz="3600">
              <a:solidFill>
                <a:srgbClr val="CF4625"/>
              </a:solidFill>
            </a:endParaRPr>
          </a:p>
        </p:txBody>
      </p:sp>
      <p:sp>
        <p:nvSpPr>
          <p:cNvPr id="219" name="Google Shape;219;p22"/>
          <p:cNvSpPr txBox="1"/>
          <p:nvPr>
            <p:ph idx="4294967295" type="title"/>
          </p:nvPr>
        </p:nvSpPr>
        <p:spPr>
          <a:xfrm>
            <a:off x="22575" y="2149800"/>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F4625"/>
                </a:solidFill>
              </a:rPr>
              <a:t>03</a:t>
            </a:r>
            <a:endParaRPr sz="3600">
              <a:solidFill>
                <a:srgbClr val="CF4625"/>
              </a:solidFill>
            </a:endParaRPr>
          </a:p>
        </p:txBody>
      </p:sp>
      <p:sp>
        <p:nvSpPr>
          <p:cNvPr id="220" name="Google Shape;220;p22"/>
          <p:cNvSpPr txBox="1"/>
          <p:nvPr>
            <p:ph type="ctrTitle"/>
          </p:nvPr>
        </p:nvSpPr>
        <p:spPr>
          <a:xfrm>
            <a:off x="771675" y="542675"/>
            <a:ext cx="8333100" cy="94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latin typeface="Oxygen"/>
                <a:ea typeface="Oxygen"/>
                <a:cs typeface="Oxygen"/>
                <a:sym typeface="Oxygen"/>
              </a:rPr>
              <a:t>Make sure your name in the participant list on the right-hand side of the screen shows up as </a:t>
            </a:r>
            <a:r>
              <a:rPr b="1" lang="en" sz="1500" u="sng">
                <a:latin typeface="Oxygen"/>
                <a:ea typeface="Oxygen"/>
                <a:cs typeface="Oxygen"/>
                <a:sym typeface="Oxygen"/>
              </a:rPr>
              <a:t>your code that Mara provided</a:t>
            </a:r>
            <a:r>
              <a:rPr lang="en" sz="1500">
                <a:latin typeface="Oxygen"/>
                <a:ea typeface="Oxygen"/>
                <a:cs typeface="Oxygen"/>
                <a:sym typeface="Oxygen"/>
              </a:rPr>
              <a:t> you via email (example: 01 01) If your name is not your code, please l</a:t>
            </a:r>
            <a:r>
              <a:rPr b="1" lang="en" sz="1500">
                <a:latin typeface="Oxygen"/>
                <a:ea typeface="Oxygen"/>
                <a:cs typeface="Oxygen"/>
                <a:sym typeface="Oxygen"/>
              </a:rPr>
              <a:t>eave the WebEx virtual classroom and re-enter</a:t>
            </a:r>
            <a:r>
              <a:rPr lang="en" sz="1500">
                <a:latin typeface="Oxygen"/>
                <a:ea typeface="Oxygen"/>
                <a:cs typeface="Oxygen"/>
                <a:sym typeface="Oxygen"/>
              </a:rPr>
              <a:t> after you have updated your listed name.</a:t>
            </a:r>
            <a:endParaRPr sz="1500">
              <a:latin typeface="Oxygen"/>
              <a:ea typeface="Oxygen"/>
              <a:cs typeface="Oxygen"/>
              <a:sym typeface="Oxygen"/>
            </a:endParaRPr>
          </a:p>
        </p:txBody>
      </p:sp>
      <p:sp>
        <p:nvSpPr>
          <p:cNvPr id="221" name="Google Shape;221;p22"/>
          <p:cNvSpPr txBox="1"/>
          <p:nvPr>
            <p:ph type="ctrTitle"/>
          </p:nvPr>
        </p:nvSpPr>
        <p:spPr>
          <a:xfrm>
            <a:off x="771675" y="1588025"/>
            <a:ext cx="82404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500" u="sng">
                <a:latin typeface="Oxygen"/>
                <a:ea typeface="Oxygen"/>
                <a:cs typeface="Oxygen"/>
                <a:sym typeface="Oxygen"/>
              </a:rPr>
              <a:t>Mute yourself</a:t>
            </a:r>
            <a:r>
              <a:rPr lang="en" sz="1500">
                <a:latin typeface="Oxygen"/>
                <a:ea typeface="Oxygen"/>
                <a:cs typeface="Oxygen"/>
                <a:sym typeface="Oxygen"/>
              </a:rPr>
              <a:t> by clicking on the microphone icon at the bottom of your screen. Click the button until it is red. You are muted if the microphone icon looks like this: </a:t>
            </a:r>
            <a:endParaRPr sz="1500">
              <a:latin typeface="Oxygen"/>
              <a:ea typeface="Oxygen"/>
              <a:cs typeface="Oxygen"/>
              <a:sym typeface="Oxygen"/>
            </a:endParaRPr>
          </a:p>
        </p:txBody>
      </p:sp>
      <p:pic>
        <p:nvPicPr>
          <p:cNvPr id="222" name="Google Shape;222;p22"/>
          <p:cNvPicPr preferRelativeResize="0"/>
          <p:nvPr/>
        </p:nvPicPr>
        <p:blipFill rotWithShape="1">
          <a:blip r:embed="rId3">
            <a:alphaModFix/>
          </a:blip>
          <a:srcRect b="4817" l="11583" r="10151" t="18951"/>
          <a:stretch/>
        </p:blipFill>
        <p:spPr>
          <a:xfrm>
            <a:off x="7269750" y="1852775"/>
            <a:ext cx="495150" cy="497587"/>
          </a:xfrm>
          <a:prstGeom prst="rect">
            <a:avLst/>
          </a:prstGeom>
          <a:noFill/>
          <a:ln>
            <a:noFill/>
          </a:ln>
        </p:spPr>
      </p:pic>
      <p:sp>
        <p:nvSpPr>
          <p:cNvPr id="223" name="Google Shape;223;p22"/>
          <p:cNvSpPr txBox="1"/>
          <p:nvPr>
            <p:ph type="ctrTitle"/>
          </p:nvPr>
        </p:nvSpPr>
        <p:spPr>
          <a:xfrm>
            <a:off x="771675" y="2165825"/>
            <a:ext cx="7806900" cy="94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500" u="sng">
                <a:latin typeface="Oxygen"/>
                <a:ea typeface="Oxygen"/>
                <a:cs typeface="Oxygen"/>
                <a:sym typeface="Oxygen"/>
              </a:rPr>
              <a:t>Make sure your camera is on</a:t>
            </a:r>
            <a:r>
              <a:rPr lang="en" sz="1500">
                <a:latin typeface="Oxygen"/>
                <a:ea typeface="Oxygen"/>
                <a:cs typeface="Oxygen"/>
                <a:sym typeface="Oxygen"/>
              </a:rPr>
              <a:t> by clicking on the camera button at the bottom of the screen. If it is red, your camera is not on. Click the button until it is NOT red. Your camera is on if the icon looks like this: </a:t>
            </a:r>
            <a:endParaRPr sz="1500">
              <a:latin typeface="Oxygen"/>
              <a:ea typeface="Oxygen"/>
              <a:cs typeface="Oxygen"/>
              <a:sym typeface="Oxygen"/>
            </a:endParaRPr>
          </a:p>
        </p:txBody>
      </p:sp>
      <p:pic>
        <p:nvPicPr>
          <p:cNvPr id="224" name="Google Shape;224;p22"/>
          <p:cNvPicPr preferRelativeResize="0"/>
          <p:nvPr/>
        </p:nvPicPr>
        <p:blipFill rotWithShape="1">
          <a:blip r:embed="rId4">
            <a:alphaModFix/>
          </a:blip>
          <a:srcRect b="8040" l="11651" r="7487" t="19783"/>
          <a:stretch/>
        </p:blipFill>
        <p:spPr>
          <a:xfrm>
            <a:off x="3594350" y="2800275"/>
            <a:ext cx="495142" cy="516900"/>
          </a:xfrm>
          <a:prstGeom prst="rect">
            <a:avLst/>
          </a:prstGeom>
          <a:noFill/>
          <a:ln>
            <a:noFill/>
          </a:ln>
        </p:spPr>
      </p:pic>
      <p:sp>
        <p:nvSpPr>
          <p:cNvPr id="225" name="Google Shape;225;p22"/>
          <p:cNvSpPr txBox="1"/>
          <p:nvPr>
            <p:ph type="ctrTitle"/>
          </p:nvPr>
        </p:nvSpPr>
        <p:spPr>
          <a:xfrm>
            <a:off x="0" y="3448825"/>
            <a:ext cx="9144000" cy="17229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Oxygen"/>
                <a:ea typeface="Oxygen"/>
                <a:cs typeface="Oxygen"/>
                <a:sym typeface="Oxygen"/>
              </a:rPr>
              <a:t>Your settings are correct if the bottom of your screen looks something like this and you should see a small picture of yourself in the top or bottom corner: </a:t>
            </a:r>
            <a:endParaRPr b="1" sz="1900">
              <a:latin typeface="Oxygen"/>
              <a:ea typeface="Oxygen"/>
              <a:cs typeface="Oxygen"/>
              <a:sym typeface="Oxygen"/>
            </a:endParaRPr>
          </a:p>
        </p:txBody>
      </p:sp>
      <p:pic>
        <p:nvPicPr>
          <p:cNvPr id="226" name="Google Shape;226;p22"/>
          <p:cNvPicPr preferRelativeResize="0"/>
          <p:nvPr/>
        </p:nvPicPr>
        <p:blipFill rotWithShape="1">
          <a:blip r:embed="rId5">
            <a:alphaModFix/>
          </a:blip>
          <a:srcRect b="4374" l="0" r="0" t="27170"/>
          <a:stretch/>
        </p:blipFill>
        <p:spPr>
          <a:xfrm>
            <a:off x="1249725" y="4256425"/>
            <a:ext cx="6286650" cy="887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1"/>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Watermelon</a:t>
            </a:r>
            <a:endParaRPr/>
          </a:p>
        </p:txBody>
      </p:sp>
      <p:sp>
        <p:nvSpPr>
          <p:cNvPr id="370" name="Google Shape;370;p31"/>
          <p:cNvSpPr/>
          <p:nvPr/>
        </p:nvSpPr>
        <p:spPr>
          <a:xfrm>
            <a:off x="5086575" y="1445013"/>
            <a:ext cx="2879400" cy="28794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1"/>
          <p:cNvSpPr txBox="1"/>
          <p:nvPr>
            <p:ph idx="1" type="subTitle"/>
          </p:nvPr>
        </p:nvSpPr>
        <p:spPr>
          <a:xfrm>
            <a:off x="996675" y="2313900"/>
            <a:ext cx="3116700" cy="15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6AA84F"/>
                </a:solidFill>
                <a:latin typeface="Oxygen"/>
                <a:ea typeface="Oxygen"/>
                <a:cs typeface="Oxygen"/>
                <a:sym typeface="Oxygen"/>
              </a:rPr>
              <a:t>GO</a:t>
            </a:r>
            <a:endParaRPr b="1" sz="3000">
              <a:solidFill>
                <a:srgbClr val="6AA84F"/>
              </a:solidFill>
              <a:latin typeface="Oxygen"/>
              <a:ea typeface="Oxygen"/>
              <a:cs typeface="Oxygen"/>
              <a:sym typeface="Oxygen"/>
            </a:endParaRPr>
          </a:p>
        </p:txBody>
      </p:sp>
      <p:cxnSp>
        <p:nvCxnSpPr>
          <p:cNvPr id="372" name="Google Shape;372;p31"/>
          <p:cNvCxnSpPr/>
          <p:nvPr/>
        </p:nvCxnSpPr>
        <p:spPr>
          <a:xfrm>
            <a:off x="4219950" y="695425"/>
            <a:ext cx="4991100" cy="0"/>
          </a:xfrm>
          <a:prstGeom prst="straightConnector1">
            <a:avLst/>
          </a:prstGeom>
          <a:noFill/>
          <a:ln cap="flat" cmpd="sng" w="76200">
            <a:solidFill>
              <a:schemeClr val="accent1"/>
            </a:solidFill>
            <a:prstDash val="solid"/>
            <a:round/>
            <a:headEnd len="med" w="med" type="none"/>
            <a:tailEnd len="med" w="med" type="none"/>
          </a:ln>
        </p:spPr>
      </p:cxnSp>
      <p:pic>
        <p:nvPicPr>
          <p:cNvPr id="373" name="Google Shape;373;p31"/>
          <p:cNvPicPr preferRelativeResize="0"/>
          <p:nvPr/>
        </p:nvPicPr>
        <p:blipFill>
          <a:blip r:embed="rId3">
            <a:alphaModFix/>
          </a:blip>
          <a:stretch>
            <a:fillRect/>
          </a:stretch>
        </p:blipFill>
        <p:spPr>
          <a:xfrm rot="1496174">
            <a:off x="5029826" y="1598162"/>
            <a:ext cx="2322049" cy="2356750"/>
          </a:xfrm>
          <a:prstGeom prst="rect">
            <a:avLst/>
          </a:prstGeom>
          <a:noFill/>
          <a:ln>
            <a:noFill/>
          </a:ln>
        </p:spPr>
      </p:pic>
      <p:pic>
        <p:nvPicPr>
          <p:cNvPr id="374" name="Google Shape;374;p31"/>
          <p:cNvPicPr preferRelativeResize="0"/>
          <p:nvPr/>
        </p:nvPicPr>
        <p:blipFill>
          <a:blip r:embed="rId3">
            <a:alphaModFix/>
          </a:blip>
          <a:stretch>
            <a:fillRect/>
          </a:stretch>
        </p:blipFill>
        <p:spPr>
          <a:xfrm rot="1496174">
            <a:off x="5353676" y="2179187"/>
            <a:ext cx="2322049" cy="2356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2"/>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Ice Cream</a:t>
            </a:r>
            <a:endParaRPr/>
          </a:p>
        </p:txBody>
      </p:sp>
      <p:sp>
        <p:nvSpPr>
          <p:cNvPr id="380" name="Google Shape;380;p32"/>
          <p:cNvSpPr/>
          <p:nvPr/>
        </p:nvSpPr>
        <p:spPr>
          <a:xfrm>
            <a:off x="5086575" y="1445013"/>
            <a:ext cx="2879400" cy="28794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2"/>
          <p:cNvSpPr txBox="1"/>
          <p:nvPr>
            <p:ph idx="1" type="subTitle"/>
          </p:nvPr>
        </p:nvSpPr>
        <p:spPr>
          <a:xfrm>
            <a:off x="996675" y="2313900"/>
            <a:ext cx="3116700" cy="15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accent6"/>
                </a:solidFill>
                <a:latin typeface="Oxygen"/>
                <a:ea typeface="Oxygen"/>
                <a:cs typeface="Oxygen"/>
                <a:sym typeface="Oxygen"/>
              </a:rPr>
              <a:t>WHOA</a:t>
            </a:r>
            <a:endParaRPr b="1" sz="3000">
              <a:solidFill>
                <a:schemeClr val="accent6"/>
              </a:solidFill>
              <a:latin typeface="Oxygen"/>
              <a:ea typeface="Oxygen"/>
              <a:cs typeface="Oxygen"/>
              <a:sym typeface="Oxygen"/>
            </a:endParaRPr>
          </a:p>
        </p:txBody>
      </p:sp>
      <p:cxnSp>
        <p:nvCxnSpPr>
          <p:cNvPr id="382" name="Google Shape;382;p32"/>
          <p:cNvCxnSpPr/>
          <p:nvPr/>
        </p:nvCxnSpPr>
        <p:spPr>
          <a:xfrm>
            <a:off x="4219950" y="695425"/>
            <a:ext cx="4991100" cy="0"/>
          </a:xfrm>
          <a:prstGeom prst="straightConnector1">
            <a:avLst/>
          </a:prstGeom>
          <a:noFill/>
          <a:ln cap="flat" cmpd="sng" w="76200">
            <a:solidFill>
              <a:schemeClr val="accent1"/>
            </a:solidFill>
            <a:prstDash val="solid"/>
            <a:round/>
            <a:headEnd len="med" w="med" type="none"/>
            <a:tailEnd len="med" w="med" type="none"/>
          </a:ln>
        </p:spPr>
      </p:cxnSp>
      <p:pic>
        <p:nvPicPr>
          <p:cNvPr id="383" name="Google Shape;383;p32"/>
          <p:cNvPicPr preferRelativeResize="0"/>
          <p:nvPr/>
        </p:nvPicPr>
        <p:blipFill rotWithShape="1">
          <a:blip r:embed="rId3">
            <a:alphaModFix/>
          </a:blip>
          <a:srcRect b="9571" l="17010" r="19254" t="11712"/>
          <a:stretch/>
        </p:blipFill>
        <p:spPr>
          <a:xfrm rot="937581">
            <a:off x="5454925" y="1245699"/>
            <a:ext cx="1911850" cy="3405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3"/>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Whole Wheat Bread</a:t>
            </a:r>
            <a:endParaRPr/>
          </a:p>
        </p:txBody>
      </p:sp>
      <p:sp>
        <p:nvSpPr>
          <p:cNvPr id="389" name="Google Shape;389;p33"/>
          <p:cNvSpPr/>
          <p:nvPr/>
        </p:nvSpPr>
        <p:spPr>
          <a:xfrm>
            <a:off x="5086575" y="1445013"/>
            <a:ext cx="2879400" cy="28794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3"/>
          <p:cNvSpPr txBox="1"/>
          <p:nvPr>
            <p:ph idx="1" type="subTitle"/>
          </p:nvPr>
        </p:nvSpPr>
        <p:spPr>
          <a:xfrm>
            <a:off x="996675" y="2313900"/>
            <a:ext cx="3116700" cy="15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6AA84F"/>
                </a:solidFill>
                <a:latin typeface="Oxygen"/>
                <a:ea typeface="Oxygen"/>
                <a:cs typeface="Oxygen"/>
                <a:sym typeface="Oxygen"/>
              </a:rPr>
              <a:t>GO</a:t>
            </a:r>
            <a:endParaRPr b="1" sz="3000">
              <a:solidFill>
                <a:srgbClr val="6AA84F"/>
              </a:solidFill>
              <a:latin typeface="Oxygen"/>
              <a:ea typeface="Oxygen"/>
              <a:cs typeface="Oxygen"/>
              <a:sym typeface="Oxygen"/>
            </a:endParaRPr>
          </a:p>
        </p:txBody>
      </p:sp>
      <p:cxnSp>
        <p:nvCxnSpPr>
          <p:cNvPr id="391" name="Google Shape;391;p33"/>
          <p:cNvCxnSpPr/>
          <p:nvPr/>
        </p:nvCxnSpPr>
        <p:spPr>
          <a:xfrm>
            <a:off x="4219950" y="695425"/>
            <a:ext cx="4991100" cy="0"/>
          </a:xfrm>
          <a:prstGeom prst="straightConnector1">
            <a:avLst/>
          </a:prstGeom>
          <a:noFill/>
          <a:ln cap="flat" cmpd="sng" w="76200">
            <a:solidFill>
              <a:schemeClr val="accent1"/>
            </a:solidFill>
            <a:prstDash val="solid"/>
            <a:round/>
            <a:headEnd len="med" w="med" type="none"/>
            <a:tailEnd len="med" w="med" type="none"/>
          </a:ln>
        </p:spPr>
      </p:cxnSp>
      <p:pic>
        <p:nvPicPr>
          <p:cNvPr id="392" name="Google Shape;392;p33"/>
          <p:cNvPicPr preferRelativeResize="0"/>
          <p:nvPr/>
        </p:nvPicPr>
        <p:blipFill>
          <a:blip r:embed="rId3">
            <a:alphaModFix/>
          </a:blip>
          <a:stretch>
            <a:fillRect/>
          </a:stretch>
        </p:blipFill>
        <p:spPr>
          <a:xfrm>
            <a:off x="5267090" y="1625527"/>
            <a:ext cx="2518375" cy="2518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4"/>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Juice</a:t>
            </a:r>
            <a:endParaRPr/>
          </a:p>
        </p:txBody>
      </p:sp>
      <p:sp>
        <p:nvSpPr>
          <p:cNvPr id="398" name="Google Shape;398;p34"/>
          <p:cNvSpPr/>
          <p:nvPr/>
        </p:nvSpPr>
        <p:spPr>
          <a:xfrm>
            <a:off x="5086575" y="1445013"/>
            <a:ext cx="2879400" cy="28794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4"/>
          <p:cNvSpPr txBox="1"/>
          <p:nvPr>
            <p:ph idx="1" type="subTitle"/>
          </p:nvPr>
        </p:nvSpPr>
        <p:spPr>
          <a:xfrm>
            <a:off x="996675" y="2313900"/>
            <a:ext cx="3116700" cy="15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1C232"/>
                </a:solidFill>
                <a:latin typeface="Oxygen"/>
                <a:ea typeface="Oxygen"/>
                <a:cs typeface="Oxygen"/>
                <a:sym typeface="Oxygen"/>
              </a:rPr>
              <a:t>SLOW</a:t>
            </a:r>
            <a:endParaRPr b="1" sz="3000">
              <a:solidFill>
                <a:srgbClr val="F1C232"/>
              </a:solidFill>
              <a:latin typeface="Oxygen"/>
              <a:ea typeface="Oxygen"/>
              <a:cs typeface="Oxygen"/>
              <a:sym typeface="Oxygen"/>
            </a:endParaRPr>
          </a:p>
        </p:txBody>
      </p:sp>
      <p:cxnSp>
        <p:nvCxnSpPr>
          <p:cNvPr id="400" name="Google Shape;400;p34"/>
          <p:cNvCxnSpPr/>
          <p:nvPr/>
        </p:nvCxnSpPr>
        <p:spPr>
          <a:xfrm>
            <a:off x="4219950" y="695425"/>
            <a:ext cx="4991100" cy="0"/>
          </a:xfrm>
          <a:prstGeom prst="straightConnector1">
            <a:avLst/>
          </a:prstGeom>
          <a:noFill/>
          <a:ln cap="flat" cmpd="sng" w="76200">
            <a:solidFill>
              <a:schemeClr val="accent1"/>
            </a:solidFill>
            <a:prstDash val="solid"/>
            <a:round/>
            <a:headEnd len="med" w="med" type="none"/>
            <a:tailEnd len="med" w="med" type="none"/>
          </a:ln>
        </p:spPr>
      </p:cxnSp>
      <p:pic>
        <p:nvPicPr>
          <p:cNvPr id="401" name="Google Shape;401;p34"/>
          <p:cNvPicPr preferRelativeResize="0"/>
          <p:nvPr/>
        </p:nvPicPr>
        <p:blipFill rotWithShape="1">
          <a:blip r:embed="rId3">
            <a:alphaModFix/>
          </a:blip>
          <a:srcRect b="6305" l="0" r="0" t="0"/>
          <a:stretch/>
        </p:blipFill>
        <p:spPr>
          <a:xfrm rot="797814">
            <a:off x="5504316" y="1343924"/>
            <a:ext cx="2043896" cy="30816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5"/>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Onion Rings</a:t>
            </a:r>
            <a:endParaRPr/>
          </a:p>
        </p:txBody>
      </p:sp>
      <p:sp>
        <p:nvSpPr>
          <p:cNvPr id="407" name="Google Shape;407;p35"/>
          <p:cNvSpPr/>
          <p:nvPr/>
        </p:nvSpPr>
        <p:spPr>
          <a:xfrm>
            <a:off x="5086575" y="1445013"/>
            <a:ext cx="2879400" cy="28794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txBox="1"/>
          <p:nvPr>
            <p:ph idx="1" type="subTitle"/>
          </p:nvPr>
        </p:nvSpPr>
        <p:spPr>
          <a:xfrm>
            <a:off x="996675" y="2313900"/>
            <a:ext cx="3116700" cy="15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accent6"/>
                </a:solidFill>
                <a:latin typeface="Oxygen"/>
                <a:ea typeface="Oxygen"/>
                <a:cs typeface="Oxygen"/>
                <a:sym typeface="Oxygen"/>
              </a:rPr>
              <a:t>WHOA</a:t>
            </a:r>
            <a:endParaRPr b="1" sz="3000">
              <a:solidFill>
                <a:schemeClr val="accent6"/>
              </a:solidFill>
              <a:latin typeface="Oxygen"/>
              <a:ea typeface="Oxygen"/>
              <a:cs typeface="Oxygen"/>
              <a:sym typeface="Oxygen"/>
            </a:endParaRPr>
          </a:p>
        </p:txBody>
      </p:sp>
      <p:cxnSp>
        <p:nvCxnSpPr>
          <p:cNvPr id="409" name="Google Shape;409;p35"/>
          <p:cNvCxnSpPr/>
          <p:nvPr/>
        </p:nvCxnSpPr>
        <p:spPr>
          <a:xfrm>
            <a:off x="4219950" y="695425"/>
            <a:ext cx="4991100" cy="0"/>
          </a:xfrm>
          <a:prstGeom prst="straightConnector1">
            <a:avLst/>
          </a:prstGeom>
          <a:noFill/>
          <a:ln cap="flat" cmpd="sng" w="76200">
            <a:solidFill>
              <a:schemeClr val="accent1"/>
            </a:solidFill>
            <a:prstDash val="solid"/>
            <a:round/>
            <a:headEnd len="med" w="med" type="none"/>
            <a:tailEnd len="med" w="med" type="none"/>
          </a:ln>
        </p:spPr>
      </p:cxnSp>
      <p:pic>
        <p:nvPicPr>
          <p:cNvPr id="410" name="Google Shape;410;p35"/>
          <p:cNvPicPr preferRelativeResize="0"/>
          <p:nvPr/>
        </p:nvPicPr>
        <p:blipFill>
          <a:blip r:embed="rId3">
            <a:alphaModFix/>
          </a:blip>
          <a:stretch>
            <a:fillRect/>
          </a:stretch>
        </p:blipFill>
        <p:spPr>
          <a:xfrm>
            <a:off x="5097525" y="2084625"/>
            <a:ext cx="2857500" cy="160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6"/>
          <p:cNvSpPr txBox="1"/>
          <p:nvPr>
            <p:ph type="ctrTitle"/>
          </p:nvPr>
        </p:nvSpPr>
        <p:spPr>
          <a:xfrm>
            <a:off x="13267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Low Fat Microwave Popcorn</a:t>
            </a:r>
            <a:endParaRPr/>
          </a:p>
        </p:txBody>
      </p:sp>
      <p:sp>
        <p:nvSpPr>
          <p:cNvPr id="416" name="Google Shape;416;p36"/>
          <p:cNvSpPr/>
          <p:nvPr/>
        </p:nvSpPr>
        <p:spPr>
          <a:xfrm>
            <a:off x="5086575" y="1445013"/>
            <a:ext cx="2879400" cy="28794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6"/>
          <p:cNvSpPr txBox="1"/>
          <p:nvPr>
            <p:ph idx="1" type="subTitle"/>
          </p:nvPr>
        </p:nvSpPr>
        <p:spPr>
          <a:xfrm>
            <a:off x="996675" y="2313900"/>
            <a:ext cx="3116700" cy="15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1C232"/>
                </a:solidFill>
                <a:latin typeface="Oxygen"/>
                <a:ea typeface="Oxygen"/>
                <a:cs typeface="Oxygen"/>
                <a:sym typeface="Oxygen"/>
              </a:rPr>
              <a:t>SLOW</a:t>
            </a:r>
            <a:endParaRPr b="1" sz="3000">
              <a:solidFill>
                <a:srgbClr val="F1C232"/>
              </a:solidFill>
              <a:latin typeface="Oxygen"/>
              <a:ea typeface="Oxygen"/>
              <a:cs typeface="Oxygen"/>
              <a:sym typeface="Oxygen"/>
            </a:endParaRPr>
          </a:p>
        </p:txBody>
      </p:sp>
      <p:cxnSp>
        <p:nvCxnSpPr>
          <p:cNvPr id="418" name="Google Shape;418;p36"/>
          <p:cNvCxnSpPr/>
          <p:nvPr/>
        </p:nvCxnSpPr>
        <p:spPr>
          <a:xfrm>
            <a:off x="4219950" y="695425"/>
            <a:ext cx="4991100" cy="0"/>
          </a:xfrm>
          <a:prstGeom prst="straightConnector1">
            <a:avLst/>
          </a:prstGeom>
          <a:noFill/>
          <a:ln cap="flat" cmpd="sng" w="76200">
            <a:solidFill>
              <a:schemeClr val="accent1"/>
            </a:solidFill>
            <a:prstDash val="solid"/>
            <a:round/>
            <a:headEnd len="med" w="med" type="none"/>
            <a:tailEnd len="med" w="med" type="none"/>
          </a:ln>
        </p:spPr>
      </p:cxnSp>
      <p:pic>
        <p:nvPicPr>
          <p:cNvPr id="419" name="Google Shape;419;p36"/>
          <p:cNvPicPr preferRelativeResize="0"/>
          <p:nvPr/>
        </p:nvPicPr>
        <p:blipFill>
          <a:blip r:embed="rId3">
            <a:alphaModFix/>
          </a:blip>
          <a:stretch>
            <a:fillRect/>
          </a:stretch>
        </p:blipFill>
        <p:spPr>
          <a:xfrm>
            <a:off x="5208738" y="1829642"/>
            <a:ext cx="2635075" cy="21101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7"/>
          <p:cNvSpPr txBox="1"/>
          <p:nvPr>
            <p:ph type="ctrTitle"/>
          </p:nvPr>
        </p:nvSpPr>
        <p:spPr>
          <a:xfrm>
            <a:off x="899250" y="818050"/>
            <a:ext cx="7345500" cy="351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200"/>
              <a:t>Hands-On Activity Explanation:</a:t>
            </a:r>
            <a:endParaRPr sz="5200"/>
          </a:p>
          <a:p>
            <a:pPr indent="0" lvl="0" marL="0" rtl="0" algn="ctr">
              <a:spcBef>
                <a:spcPts val="0"/>
              </a:spcBef>
              <a:spcAft>
                <a:spcPts val="0"/>
              </a:spcAft>
              <a:buNone/>
            </a:pPr>
            <a:r>
              <a:t/>
            </a:r>
            <a:endParaRPr sz="3500">
              <a:latin typeface="Oxygen"/>
              <a:ea typeface="Oxygen"/>
              <a:cs typeface="Oxygen"/>
              <a:sym typeface="Oxygen"/>
            </a:endParaRPr>
          </a:p>
          <a:p>
            <a:pPr indent="0" lvl="0" marL="0" rtl="0" algn="ctr">
              <a:spcBef>
                <a:spcPts val="0"/>
              </a:spcBef>
              <a:spcAft>
                <a:spcPts val="0"/>
              </a:spcAft>
              <a:buNone/>
            </a:pPr>
            <a:r>
              <a:rPr lang="en" sz="3500">
                <a:latin typeface="Oxygen"/>
                <a:ea typeface="Oxygen"/>
                <a:cs typeface="Oxygen"/>
                <a:sym typeface="Oxygen"/>
              </a:rPr>
              <a:t>Make a vegetable recipe</a:t>
            </a:r>
            <a:endParaRPr sz="3500">
              <a:latin typeface="Oxygen"/>
              <a:ea typeface="Oxygen"/>
              <a:cs typeface="Oxygen"/>
              <a:sym typeface="Oxygen"/>
            </a:endParaRPr>
          </a:p>
        </p:txBody>
      </p:sp>
      <p:pic>
        <p:nvPicPr>
          <p:cNvPr id="425" name="Google Shape;425;p37"/>
          <p:cNvPicPr preferRelativeResize="0"/>
          <p:nvPr/>
        </p:nvPicPr>
        <p:blipFill>
          <a:blip r:embed="rId3">
            <a:alphaModFix/>
          </a:blip>
          <a:stretch>
            <a:fillRect/>
          </a:stretch>
        </p:blipFill>
        <p:spPr>
          <a:xfrm>
            <a:off x="-169679" y="3631256"/>
            <a:ext cx="1422332" cy="1365477"/>
          </a:xfrm>
          <a:prstGeom prst="rect">
            <a:avLst/>
          </a:prstGeom>
          <a:noFill/>
          <a:ln>
            <a:noFill/>
          </a:ln>
        </p:spPr>
      </p:pic>
      <p:pic>
        <p:nvPicPr>
          <p:cNvPr id="426" name="Google Shape;426;p37"/>
          <p:cNvPicPr preferRelativeResize="0"/>
          <p:nvPr/>
        </p:nvPicPr>
        <p:blipFill>
          <a:blip r:embed="rId4">
            <a:alphaModFix/>
          </a:blip>
          <a:stretch>
            <a:fillRect/>
          </a:stretch>
        </p:blipFill>
        <p:spPr>
          <a:xfrm>
            <a:off x="7883526" y="305402"/>
            <a:ext cx="1422328" cy="15284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8"/>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Step 1</a:t>
            </a:r>
            <a:endParaRPr/>
          </a:p>
        </p:txBody>
      </p:sp>
      <p:grpSp>
        <p:nvGrpSpPr>
          <p:cNvPr id="432" name="Google Shape;432;p38"/>
          <p:cNvGrpSpPr/>
          <p:nvPr/>
        </p:nvGrpSpPr>
        <p:grpSpPr>
          <a:xfrm>
            <a:off x="615237" y="1371598"/>
            <a:ext cx="3410723" cy="2234903"/>
            <a:chOff x="238125" y="516200"/>
            <a:chExt cx="7142875" cy="4680425"/>
          </a:xfrm>
        </p:grpSpPr>
        <p:sp>
          <p:nvSpPr>
            <p:cNvPr id="433" name="Google Shape;433;p38"/>
            <p:cNvSpPr/>
            <p:nvPr/>
          </p:nvSpPr>
          <p:spPr>
            <a:xfrm>
              <a:off x="238125" y="516200"/>
              <a:ext cx="7142875" cy="4680425"/>
            </a:xfrm>
            <a:custGeom>
              <a:rect b="b" l="l" r="r" t="t"/>
              <a:pathLst>
                <a:path extrusionOk="0" h="187217" w="285715">
                  <a:moveTo>
                    <a:pt x="0" y="0"/>
                  </a:moveTo>
                  <a:lnTo>
                    <a:pt x="0" y="187217"/>
                  </a:lnTo>
                  <a:lnTo>
                    <a:pt x="285714" y="187217"/>
                  </a:lnTo>
                  <a:lnTo>
                    <a:pt x="28571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8"/>
            <p:cNvSpPr/>
            <p:nvPr/>
          </p:nvSpPr>
          <p:spPr>
            <a:xfrm>
              <a:off x="359275" y="4548725"/>
              <a:ext cx="6913700" cy="38600"/>
            </a:xfrm>
            <a:custGeom>
              <a:rect b="b" l="l" r="r" t="t"/>
              <a:pathLst>
                <a:path extrusionOk="0" h="1544" w="276548">
                  <a:moveTo>
                    <a:pt x="0" y="1"/>
                  </a:moveTo>
                  <a:lnTo>
                    <a:pt x="0" y="1543"/>
                  </a:lnTo>
                  <a:lnTo>
                    <a:pt x="276547" y="1543"/>
                  </a:lnTo>
                  <a:lnTo>
                    <a:pt x="276547" y="1"/>
                  </a:lnTo>
                  <a:close/>
                </a:path>
              </a:pathLst>
            </a:custGeom>
            <a:solidFill>
              <a:srgbClr val="DBE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8"/>
            <p:cNvSpPr/>
            <p:nvPr/>
          </p:nvSpPr>
          <p:spPr>
            <a:xfrm>
              <a:off x="359275" y="4548725"/>
              <a:ext cx="1205000" cy="38600"/>
            </a:xfrm>
            <a:custGeom>
              <a:rect b="b" l="l" r="r" t="t"/>
              <a:pathLst>
                <a:path extrusionOk="0" h="1544" w="48200">
                  <a:moveTo>
                    <a:pt x="0" y="1"/>
                  </a:moveTo>
                  <a:lnTo>
                    <a:pt x="0" y="1543"/>
                  </a:lnTo>
                  <a:lnTo>
                    <a:pt x="48199" y="1543"/>
                  </a:lnTo>
                  <a:lnTo>
                    <a:pt x="48199" y="1"/>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8"/>
            <p:cNvSpPr/>
            <p:nvPr/>
          </p:nvSpPr>
          <p:spPr>
            <a:xfrm>
              <a:off x="2960475" y="1796000"/>
              <a:ext cx="1698150" cy="1698150"/>
            </a:xfrm>
            <a:custGeom>
              <a:rect b="b" l="l" r="r" t="t"/>
              <a:pathLst>
                <a:path extrusionOk="0" h="67926" w="67926">
                  <a:moveTo>
                    <a:pt x="33963" y="0"/>
                  </a:moveTo>
                  <a:cubicBezTo>
                    <a:pt x="24955" y="0"/>
                    <a:pt x="16315" y="3578"/>
                    <a:pt x="9947" y="9949"/>
                  </a:cubicBezTo>
                  <a:cubicBezTo>
                    <a:pt x="3578" y="16318"/>
                    <a:pt x="0" y="24957"/>
                    <a:pt x="0" y="33963"/>
                  </a:cubicBezTo>
                  <a:cubicBezTo>
                    <a:pt x="0" y="42971"/>
                    <a:pt x="3578" y="51611"/>
                    <a:pt x="9947" y="57979"/>
                  </a:cubicBezTo>
                  <a:cubicBezTo>
                    <a:pt x="16315" y="64348"/>
                    <a:pt x="24955" y="67926"/>
                    <a:pt x="33963" y="67926"/>
                  </a:cubicBezTo>
                  <a:cubicBezTo>
                    <a:pt x="42969" y="67926"/>
                    <a:pt x="51608" y="64348"/>
                    <a:pt x="57977" y="57979"/>
                  </a:cubicBezTo>
                  <a:cubicBezTo>
                    <a:pt x="64348" y="51611"/>
                    <a:pt x="67926" y="42971"/>
                    <a:pt x="67926" y="33963"/>
                  </a:cubicBezTo>
                  <a:cubicBezTo>
                    <a:pt x="67926" y="24957"/>
                    <a:pt x="64348" y="16318"/>
                    <a:pt x="57977" y="9949"/>
                  </a:cubicBezTo>
                  <a:cubicBezTo>
                    <a:pt x="51608" y="3578"/>
                    <a:pt x="42969" y="0"/>
                    <a:pt x="339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8"/>
            <p:cNvSpPr/>
            <p:nvPr/>
          </p:nvSpPr>
          <p:spPr>
            <a:xfrm>
              <a:off x="3584450" y="2194525"/>
              <a:ext cx="680025" cy="901175"/>
            </a:xfrm>
            <a:custGeom>
              <a:rect b="b" l="l" r="r" t="t"/>
              <a:pathLst>
                <a:path extrusionOk="0" h="36047" w="27201">
                  <a:moveTo>
                    <a:pt x="1" y="0"/>
                  </a:moveTo>
                  <a:lnTo>
                    <a:pt x="1" y="36046"/>
                  </a:lnTo>
                  <a:lnTo>
                    <a:pt x="27200" y="18022"/>
                  </a:lnTo>
                  <a:lnTo>
                    <a:pt x="1" y="0"/>
                  </a:lnTo>
                  <a:close/>
                </a:path>
              </a:pathLst>
            </a:custGeom>
            <a:solidFill>
              <a:srgbClr val="F7D1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8"/>
            <p:cNvSpPr/>
            <p:nvPr/>
          </p:nvSpPr>
          <p:spPr>
            <a:xfrm>
              <a:off x="1683675" y="4763375"/>
              <a:ext cx="183075" cy="257700"/>
            </a:xfrm>
            <a:custGeom>
              <a:rect b="b" l="l" r="r" t="t"/>
              <a:pathLst>
                <a:path extrusionOk="0" h="10308" w="7323">
                  <a:moveTo>
                    <a:pt x="0" y="0"/>
                  </a:moveTo>
                  <a:lnTo>
                    <a:pt x="0" y="10308"/>
                  </a:lnTo>
                  <a:lnTo>
                    <a:pt x="7322" y="5154"/>
                  </a:lnTo>
                  <a:lnTo>
                    <a:pt x="0" y="0"/>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8"/>
            <p:cNvSpPr/>
            <p:nvPr/>
          </p:nvSpPr>
          <p:spPr>
            <a:xfrm>
              <a:off x="1898500" y="4763375"/>
              <a:ext cx="42900" cy="257700"/>
            </a:xfrm>
            <a:custGeom>
              <a:rect b="b" l="l" r="r" t="t"/>
              <a:pathLst>
                <a:path extrusionOk="0" h="10308" w="1716">
                  <a:moveTo>
                    <a:pt x="1" y="0"/>
                  </a:moveTo>
                  <a:lnTo>
                    <a:pt x="1" y="10308"/>
                  </a:lnTo>
                  <a:lnTo>
                    <a:pt x="1715" y="10308"/>
                  </a:lnTo>
                  <a:lnTo>
                    <a:pt x="1715" y="0"/>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8"/>
            <p:cNvSpPr/>
            <p:nvPr/>
          </p:nvSpPr>
          <p:spPr>
            <a:xfrm>
              <a:off x="1164125" y="4763375"/>
              <a:ext cx="183150" cy="257700"/>
            </a:xfrm>
            <a:custGeom>
              <a:rect b="b" l="l" r="r" t="t"/>
              <a:pathLst>
                <a:path extrusionOk="0" h="10308" w="7326">
                  <a:moveTo>
                    <a:pt x="1" y="0"/>
                  </a:moveTo>
                  <a:lnTo>
                    <a:pt x="1" y="10308"/>
                  </a:lnTo>
                  <a:lnTo>
                    <a:pt x="7325" y="5154"/>
                  </a:lnTo>
                  <a:lnTo>
                    <a:pt x="1" y="0"/>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8"/>
            <p:cNvSpPr/>
            <p:nvPr/>
          </p:nvSpPr>
          <p:spPr>
            <a:xfrm>
              <a:off x="644650" y="4763375"/>
              <a:ext cx="183125" cy="257700"/>
            </a:xfrm>
            <a:custGeom>
              <a:rect b="b" l="l" r="r" t="t"/>
              <a:pathLst>
                <a:path extrusionOk="0" h="10308" w="7325">
                  <a:moveTo>
                    <a:pt x="7325" y="0"/>
                  </a:moveTo>
                  <a:lnTo>
                    <a:pt x="0" y="5154"/>
                  </a:lnTo>
                  <a:lnTo>
                    <a:pt x="7325" y="10308"/>
                  </a:lnTo>
                  <a:lnTo>
                    <a:pt x="7325" y="0"/>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8"/>
            <p:cNvSpPr/>
            <p:nvPr/>
          </p:nvSpPr>
          <p:spPr>
            <a:xfrm>
              <a:off x="570000" y="4763375"/>
              <a:ext cx="42875" cy="257700"/>
            </a:xfrm>
            <a:custGeom>
              <a:rect b="b" l="l" r="r" t="t"/>
              <a:pathLst>
                <a:path extrusionOk="0" h="10308" w="1715">
                  <a:moveTo>
                    <a:pt x="0" y="0"/>
                  </a:moveTo>
                  <a:lnTo>
                    <a:pt x="0" y="10308"/>
                  </a:lnTo>
                  <a:lnTo>
                    <a:pt x="1715" y="10308"/>
                  </a:lnTo>
                  <a:lnTo>
                    <a:pt x="1715" y="0"/>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8"/>
            <p:cNvSpPr/>
            <p:nvPr/>
          </p:nvSpPr>
          <p:spPr>
            <a:xfrm>
              <a:off x="5682525" y="4718575"/>
              <a:ext cx="334600" cy="327625"/>
            </a:xfrm>
            <a:custGeom>
              <a:rect b="b" l="l" r="r" t="t"/>
              <a:pathLst>
                <a:path extrusionOk="0" h="13105" w="13384">
                  <a:moveTo>
                    <a:pt x="6692" y="4452"/>
                  </a:moveTo>
                  <a:cubicBezTo>
                    <a:pt x="7873" y="4452"/>
                    <a:pt x="8837" y="5395"/>
                    <a:pt x="8837" y="6551"/>
                  </a:cubicBezTo>
                  <a:cubicBezTo>
                    <a:pt x="8837" y="7710"/>
                    <a:pt x="7873" y="8653"/>
                    <a:pt x="6692" y="8653"/>
                  </a:cubicBezTo>
                  <a:cubicBezTo>
                    <a:pt x="5508" y="8653"/>
                    <a:pt x="4544" y="7710"/>
                    <a:pt x="4544" y="6551"/>
                  </a:cubicBezTo>
                  <a:cubicBezTo>
                    <a:pt x="4544" y="5395"/>
                    <a:pt x="5508" y="4452"/>
                    <a:pt x="6692" y="4452"/>
                  </a:cubicBezTo>
                  <a:close/>
                  <a:moveTo>
                    <a:pt x="5928" y="1"/>
                  </a:moveTo>
                  <a:cubicBezTo>
                    <a:pt x="5825" y="1"/>
                    <a:pt x="5157" y="1802"/>
                    <a:pt x="5157" y="1802"/>
                  </a:cubicBezTo>
                  <a:lnTo>
                    <a:pt x="4339" y="2133"/>
                  </a:lnTo>
                  <a:cubicBezTo>
                    <a:pt x="4339" y="2133"/>
                    <a:pt x="2680" y="1429"/>
                    <a:pt x="2476" y="1429"/>
                  </a:cubicBezTo>
                  <a:cubicBezTo>
                    <a:pt x="2467" y="1429"/>
                    <a:pt x="2461" y="1430"/>
                    <a:pt x="2458" y="1433"/>
                  </a:cubicBezTo>
                  <a:lnTo>
                    <a:pt x="1417" y="2451"/>
                  </a:lnTo>
                  <a:cubicBezTo>
                    <a:pt x="1346" y="2520"/>
                    <a:pt x="2173" y="4257"/>
                    <a:pt x="2173" y="4257"/>
                  </a:cubicBezTo>
                  <a:lnTo>
                    <a:pt x="1835" y="5060"/>
                  </a:lnTo>
                  <a:cubicBezTo>
                    <a:pt x="1835" y="5060"/>
                    <a:pt x="0" y="5767"/>
                    <a:pt x="0" y="5862"/>
                  </a:cubicBezTo>
                  <a:lnTo>
                    <a:pt x="0" y="7300"/>
                  </a:lnTo>
                  <a:cubicBezTo>
                    <a:pt x="0" y="7402"/>
                    <a:pt x="1840" y="8058"/>
                    <a:pt x="1840" y="8058"/>
                  </a:cubicBezTo>
                  <a:lnTo>
                    <a:pt x="2179" y="8858"/>
                  </a:lnTo>
                  <a:cubicBezTo>
                    <a:pt x="2179" y="8858"/>
                    <a:pt x="1392" y="10631"/>
                    <a:pt x="1461" y="10698"/>
                  </a:cubicBezTo>
                  <a:lnTo>
                    <a:pt x="2501" y="11718"/>
                  </a:lnTo>
                  <a:cubicBezTo>
                    <a:pt x="2504" y="11721"/>
                    <a:pt x="2510" y="11722"/>
                    <a:pt x="2518" y="11722"/>
                  </a:cubicBezTo>
                  <a:cubicBezTo>
                    <a:pt x="2713" y="11722"/>
                    <a:pt x="4347" y="10977"/>
                    <a:pt x="4347" y="10977"/>
                  </a:cubicBezTo>
                  <a:lnTo>
                    <a:pt x="5167" y="11308"/>
                  </a:lnTo>
                  <a:cubicBezTo>
                    <a:pt x="5167" y="11308"/>
                    <a:pt x="5890" y="13104"/>
                    <a:pt x="5989" y="13104"/>
                  </a:cubicBezTo>
                  <a:lnTo>
                    <a:pt x="7458" y="13104"/>
                  </a:lnTo>
                  <a:cubicBezTo>
                    <a:pt x="7558" y="13104"/>
                    <a:pt x="8229" y="11303"/>
                    <a:pt x="8229" y="11303"/>
                  </a:cubicBezTo>
                  <a:lnTo>
                    <a:pt x="9050" y="10972"/>
                  </a:lnTo>
                  <a:cubicBezTo>
                    <a:pt x="9050" y="10972"/>
                    <a:pt x="10709" y="11678"/>
                    <a:pt x="10908" y="11678"/>
                  </a:cubicBezTo>
                  <a:cubicBezTo>
                    <a:pt x="10917" y="11678"/>
                    <a:pt x="10923" y="11677"/>
                    <a:pt x="10925" y="11674"/>
                  </a:cubicBezTo>
                  <a:lnTo>
                    <a:pt x="11966" y="10657"/>
                  </a:lnTo>
                  <a:cubicBezTo>
                    <a:pt x="12038" y="10585"/>
                    <a:pt x="11210" y="8848"/>
                    <a:pt x="11210" y="8848"/>
                  </a:cubicBezTo>
                  <a:lnTo>
                    <a:pt x="11548" y="8048"/>
                  </a:lnTo>
                  <a:cubicBezTo>
                    <a:pt x="11548" y="8048"/>
                    <a:pt x="13383" y="7338"/>
                    <a:pt x="13383" y="7241"/>
                  </a:cubicBezTo>
                  <a:lnTo>
                    <a:pt x="13383" y="5803"/>
                  </a:lnTo>
                  <a:cubicBezTo>
                    <a:pt x="13383" y="5703"/>
                    <a:pt x="11543" y="5049"/>
                    <a:pt x="11543" y="5049"/>
                  </a:cubicBezTo>
                  <a:lnTo>
                    <a:pt x="11207" y="4247"/>
                  </a:lnTo>
                  <a:cubicBezTo>
                    <a:pt x="11207" y="4247"/>
                    <a:pt x="11992" y="2474"/>
                    <a:pt x="11922" y="2405"/>
                  </a:cubicBezTo>
                  <a:lnTo>
                    <a:pt x="10882" y="1390"/>
                  </a:lnTo>
                  <a:cubicBezTo>
                    <a:pt x="10879" y="1387"/>
                    <a:pt x="10873" y="1385"/>
                    <a:pt x="10864" y="1385"/>
                  </a:cubicBezTo>
                  <a:cubicBezTo>
                    <a:pt x="10663" y="1385"/>
                    <a:pt x="9037" y="2128"/>
                    <a:pt x="9037" y="2128"/>
                  </a:cubicBezTo>
                  <a:lnTo>
                    <a:pt x="8217" y="1797"/>
                  </a:lnTo>
                  <a:cubicBezTo>
                    <a:pt x="8217" y="1797"/>
                    <a:pt x="7494" y="1"/>
                    <a:pt x="7394" y="1"/>
                  </a:cubicBez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8"/>
            <p:cNvSpPr/>
            <p:nvPr/>
          </p:nvSpPr>
          <p:spPr>
            <a:xfrm>
              <a:off x="6254150" y="4754575"/>
              <a:ext cx="381750" cy="251200"/>
            </a:xfrm>
            <a:custGeom>
              <a:rect b="b" l="l" r="r" t="t"/>
              <a:pathLst>
                <a:path extrusionOk="0" h="10048" w="15270">
                  <a:moveTo>
                    <a:pt x="14145" y="1126"/>
                  </a:moveTo>
                  <a:lnTo>
                    <a:pt x="14145" y="8922"/>
                  </a:lnTo>
                  <a:lnTo>
                    <a:pt x="1123" y="8922"/>
                  </a:lnTo>
                  <a:lnTo>
                    <a:pt x="1123" y="1126"/>
                  </a:lnTo>
                  <a:close/>
                  <a:moveTo>
                    <a:pt x="1" y="1"/>
                  </a:moveTo>
                  <a:lnTo>
                    <a:pt x="1" y="10047"/>
                  </a:lnTo>
                  <a:lnTo>
                    <a:pt x="15270" y="10047"/>
                  </a:lnTo>
                  <a:lnTo>
                    <a:pt x="15270" y="1"/>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8"/>
            <p:cNvSpPr/>
            <p:nvPr/>
          </p:nvSpPr>
          <p:spPr>
            <a:xfrm>
              <a:off x="7046075" y="4727925"/>
              <a:ext cx="125025" cy="125025"/>
            </a:xfrm>
            <a:custGeom>
              <a:rect b="b" l="l" r="r" t="t"/>
              <a:pathLst>
                <a:path extrusionOk="0" h="5001" w="5001">
                  <a:moveTo>
                    <a:pt x="0" y="1"/>
                  </a:moveTo>
                  <a:lnTo>
                    <a:pt x="0" y="1126"/>
                  </a:lnTo>
                  <a:lnTo>
                    <a:pt x="3875" y="1126"/>
                  </a:lnTo>
                  <a:lnTo>
                    <a:pt x="3875" y="5001"/>
                  </a:lnTo>
                  <a:lnTo>
                    <a:pt x="5000" y="5001"/>
                  </a:lnTo>
                  <a:lnTo>
                    <a:pt x="500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8"/>
            <p:cNvSpPr/>
            <p:nvPr/>
          </p:nvSpPr>
          <p:spPr>
            <a:xfrm>
              <a:off x="6866600" y="4727925"/>
              <a:ext cx="125025" cy="125025"/>
            </a:xfrm>
            <a:custGeom>
              <a:rect b="b" l="l" r="r" t="t"/>
              <a:pathLst>
                <a:path extrusionOk="0" h="5001" w="5001">
                  <a:moveTo>
                    <a:pt x="1" y="1"/>
                  </a:moveTo>
                  <a:lnTo>
                    <a:pt x="1" y="5001"/>
                  </a:lnTo>
                  <a:lnTo>
                    <a:pt x="1123" y="5001"/>
                  </a:lnTo>
                  <a:lnTo>
                    <a:pt x="1123" y="1126"/>
                  </a:lnTo>
                  <a:lnTo>
                    <a:pt x="5001" y="1126"/>
                  </a:lnTo>
                  <a:lnTo>
                    <a:pt x="500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8"/>
            <p:cNvSpPr/>
            <p:nvPr/>
          </p:nvSpPr>
          <p:spPr>
            <a:xfrm>
              <a:off x="7046075" y="4907400"/>
              <a:ext cx="125025" cy="125025"/>
            </a:xfrm>
            <a:custGeom>
              <a:rect b="b" l="l" r="r" t="t"/>
              <a:pathLst>
                <a:path extrusionOk="0" h="5001" w="5001">
                  <a:moveTo>
                    <a:pt x="3875" y="0"/>
                  </a:moveTo>
                  <a:lnTo>
                    <a:pt x="3875" y="3875"/>
                  </a:lnTo>
                  <a:lnTo>
                    <a:pt x="0" y="3875"/>
                  </a:lnTo>
                  <a:lnTo>
                    <a:pt x="0" y="5000"/>
                  </a:lnTo>
                  <a:lnTo>
                    <a:pt x="5000" y="5000"/>
                  </a:lnTo>
                  <a:lnTo>
                    <a:pt x="5000" y="0"/>
                  </a:lnTo>
                  <a:close/>
                </a:path>
              </a:pathLst>
            </a:custGeom>
            <a:solidFill>
              <a:srgbClr val="657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8"/>
            <p:cNvSpPr/>
            <p:nvPr/>
          </p:nvSpPr>
          <p:spPr>
            <a:xfrm>
              <a:off x="6866600" y="4907400"/>
              <a:ext cx="125025" cy="125025"/>
            </a:xfrm>
            <a:custGeom>
              <a:rect b="b" l="l" r="r" t="t"/>
              <a:pathLst>
                <a:path extrusionOk="0" h="5001" w="5001">
                  <a:moveTo>
                    <a:pt x="1" y="0"/>
                  </a:moveTo>
                  <a:lnTo>
                    <a:pt x="1" y="5000"/>
                  </a:lnTo>
                  <a:lnTo>
                    <a:pt x="5001" y="5000"/>
                  </a:lnTo>
                  <a:lnTo>
                    <a:pt x="5001" y="3875"/>
                  </a:lnTo>
                  <a:lnTo>
                    <a:pt x="1123" y="3875"/>
                  </a:lnTo>
                  <a:lnTo>
                    <a:pt x="112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49" name="Google Shape;449;p38"/>
          <p:cNvCxnSpPr/>
          <p:nvPr/>
        </p:nvCxnSpPr>
        <p:spPr>
          <a:xfrm>
            <a:off x="2911328" y="695425"/>
            <a:ext cx="6249000" cy="0"/>
          </a:xfrm>
          <a:prstGeom prst="straightConnector1">
            <a:avLst/>
          </a:prstGeom>
          <a:noFill/>
          <a:ln cap="flat" cmpd="sng" w="76200">
            <a:solidFill>
              <a:schemeClr val="accent1"/>
            </a:solidFill>
            <a:prstDash val="solid"/>
            <a:round/>
            <a:headEnd len="med" w="med" type="none"/>
            <a:tailEnd len="med" w="med" type="none"/>
          </a:ln>
        </p:spPr>
      </p:cxnSp>
      <p:pic>
        <p:nvPicPr>
          <p:cNvPr id="450" name="Google Shape;450;p38"/>
          <p:cNvPicPr preferRelativeResize="0"/>
          <p:nvPr/>
        </p:nvPicPr>
        <p:blipFill>
          <a:blip r:embed="rId3">
            <a:alphaModFix/>
          </a:blip>
          <a:stretch>
            <a:fillRect/>
          </a:stretch>
        </p:blipFill>
        <p:spPr>
          <a:xfrm flipH="1" rot="-10404479">
            <a:off x="7676542" y="1966554"/>
            <a:ext cx="2188661" cy="3458493"/>
          </a:xfrm>
          <a:prstGeom prst="rect">
            <a:avLst/>
          </a:prstGeom>
          <a:noFill/>
          <a:ln>
            <a:noFill/>
          </a:ln>
        </p:spPr>
      </p:pic>
      <p:pic>
        <p:nvPicPr>
          <p:cNvPr id="451" name="Google Shape;451;p38"/>
          <p:cNvPicPr preferRelativeResize="0"/>
          <p:nvPr/>
        </p:nvPicPr>
        <p:blipFill>
          <a:blip r:embed="rId4">
            <a:alphaModFix/>
          </a:blip>
          <a:stretch>
            <a:fillRect/>
          </a:stretch>
        </p:blipFill>
        <p:spPr>
          <a:xfrm>
            <a:off x="-289396" y="3606488"/>
            <a:ext cx="1215614" cy="1380034"/>
          </a:xfrm>
          <a:prstGeom prst="rect">
            <a:avLst/>
          </a:prstGeom>
          <a:noFill/>
          <a:ln>
            <a:noFill/>
          </a:ln>
        </p:spPr>
      </p:pic>
      <p:pic>
        <p:nvPicPr>
          <p:cNvPr id="452" name="Google Shape;452;p38"/>
          <p:cNvPicPr preferRelativeResize="0"/>
          <p:nvPr/>
        </p:nvPicPr>
        <p:blipFill>
          <a:blip r:embed="rId5">
            <a:alphaModFix/>
          </a:blip>
          <a:stretch>
            <a:fillRect/>
          </a:stretch>
        </p:blipFill>
        <p:spPr>
          <a:xfrm flipH="1" rot="250556">
            <a:off x="7358557" y="3626619"/>
            <a:ext cx="2738973" cy="2707274"/>
          </a:xfrm>
          <a:prstGeom prst="rect">
            <a:avLst/>
          </a:prstGeom>
          <a:noFill/>
          <a:ln>
            <a:noFill/>
          </a:ln>
        </p:spPr>
      </p:pic>
      <p:pic>
        <p:nvPicPr>
          <p:cNvPr id="453" name="Google Shape;453;p38"/>
          <p:cNvPicPr preferRelativeResize="0"/>
          <p:nvPr/>
        </p:nvPicPr>
        <p:blipFill>
          <a:blip r:embed="rId6">
            <a:alphaModFix/>
          </a:blip>
          <a:stretch>
            <a:fillRect/>
          </a:stretch>
        </p:blipFill>
        <p:spPr>
          <a:xfrm flipH="1" rot="-10404479">
            <a:off x="7074884" y="4287032"/>
            <a:ext cx="1276287" cy="1151844"/>
          </a:xfrm>
          <a:prstGeom prst="rect">
            <a:avLst/>
          </a:prstGeom>
          <a:noFill/>
          <a:ln>
            <a:noFill/>
          </a:ln>
        </p:spPr>
      </p:pic>
      <p:sp>
        <p:nvSpPr>
          <p:cNvPr id="454" name="Google Shape;454;p38"/>
          <p:cNvSpPr txBox="1"/>
          <p:nvPr>
            <p:ph idx="4294967295" type="ctrTitle"/>
          </p:nvPr>
        </p:nvSpPr>
        <p:spPr>
          <a:xfrm>
            <a:off x="4796300" y="1371609"/>
            <a:ext cx="2216700" cy="60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Videos to Watch</a:t>
            </a:r>
            <a:endParaRPr sz="2000"/>
          </a:p>
        </p:txBody>
      </p:sp>
      <p:sp>
        <p:nvSpPr>
          <p:cNvPr id="455" name="Google Shape;455;p38"/>
          <p:cNvSpPr txBox="1"/>
          <p:nvPr>
            <p:ph idx="4294967295" type="subTitle"/>
          </p:nvPr>
        </p:nvSpPr>
        <p:spPr>
          <a:xfrm>
            <a:off x="4750175" y="1959600"/>
            <a:ext cx="3015300" cy="12243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SzPts val="1500"/>
              <a:buChar char="●"/>
            </a:pPr>
            <a:r>
              <a:rPr lang="en" sz="1500"/>
              <a:t>Watch the video about how to practice safe knife skills in the kitchen using the peeling technique.</a:t>
            </a:r>
            <a:endParaRPr sz="1500"/>
          </a:p>
          <a:p>
            <a:pPr indent="0" lvl="0" marL="457200" rtl="0" algn="l">
              <a:lnSpc>
                <a:spcPct val="100000"/>
              </a:lnSpc>
              <a:spcBef>
                <a:spcPts val="0"/>
              </a:spcBef>
              <a:spcAft>
                <a:spcPts val="0"/>
              </a:spcAft>
              <a:buNone/>
            </a:pPr>
            <a:r>
              <a:t/>
            </a:r>
            <a:endParaRPr sz="1500"/>
          </a:p>
          <a:p>
            <a:pPr indent="-323850" lvl="0" marL="457200" rtl="0" algn="l">
              <a:lnSpc>
                <a:spcPct val="100000"/>
              </a:lnSpc>
              <a:spcBef>
                <a:spcPts val="0"/>
              </a:spcBef>
              <a:spcAft>
                <a:spcPts val="0"/>
              </a:spcAft>
              <a:buSzPts val="1500"/>
              <a:buChar char="●"/>
            </a:pPr>
            <a:r>
              <a:rPr lang="en" sz="1500"/>
              <a:t>Watch the video for instructions to make vegetable salsa. </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9"/>
          <p:cNvSpPr/>
          <p:nvPr/>
        </p:nvSpPr>
        <p:spPr>
          <a:xfrm>
            <a:off x="2556375" y="1607350"/>
            <a:ext cx="1004100" cy="10239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9"/>
          <p:cNvSpPr/>
          <p:nvPr/>
        </p:nvSpPr>
        <p:spPr>
          <a:xfrm>
            <a:off x="5562421" y="1607350"/>
            <a:ext cx="1089300" cy="10239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9"/>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Step 2</a:t>
            </a:r>
            <a:endParaRPr/>
          </a:p>
        </p:txBody>
      </p:sp>
      <p:sp>
        <p:nvSpPr>
          <p:cNvPr id="463" name="Google Shape;463;p39"/>
          <p:cNvSpPr txBox="1"/>
          <p:nvPr>
            <p:ph idx="2" type="ctrTitle"/>
          </p:nvPr>
        </p:nvSpPr>
        <p:spPr>
          <a:xfrm>
            <a:off x="2175525" y="2698213"/>
            <a:ext cx="17658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Make the salsa recipe!</a:t>
            </a:r>
            <a:endParaRPr sz="2000"/>
          </a:p>
        </p:txBody>
      </p:sp>
      <p:sp>
        <p:nvSpPr>
          <p:cNvPr id="464" name="Google Shape;464;p39"/>
          <p:cNvSpPr txBox="1"/>
          <p:nvPr>
            <p:ph idx="3" type="ctrTitle"/>
          </p:nvPr>
        </p:nvSpPr>
        <p:spPr>
          <a:xfrm>
            <a:off x="4540750" y="2698225"/>
            <a:ext cx="31344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Take a picture or video of your creation and upload it to ClassDojo.</a:t>
            </a:r>
            <a:endParaRPr sz="2000"/>
          </a:p>
        </p:txBody>
      </p:sp>
      <p:cxnSp>
        <p:nvCxnSpPr>
          <p:cNvPr id="465" name="Google Shape;465;p39"/>
          <p:cNvCxnSpPr/>
          <p:nvPr/>
        </p:nvCxnSpPr>
        <p:spPr>
          <a:xfrm>
            <a:off x="2814203" y="695425"/>
            <a:ext cx="6403200" cy="0"/>
          </a:xfrm>
          <a:prstGeom prst="straightConnector1">
            <a:avLst/>
          </a:prstGeom>
          <a:noFill/>
          <a:ln cap="flat" cmpd="sng" w="76200">
            <a:solidFill>
              <a:schemeClr val="accent1"/>
            </a:solidFill>
            <a:prstDash val="solid"/>
            <a:round/>
            <a:headEnd len="med" w="med" type="none"/>
            <a:tailEnd len="med" w="med" type="none"/>
          </a:ln>
        </p:spPr>
      </p:cxnSp>
      <p:pic>
        <p:nvPicPr>
          <p:cNvPr id="466" name="Google Shape;466;p39"/>
          <p:cNvPicPr preferRelativeResize="0"/>
          <p:nvPr/>
        </p:nvPicPr>
        <p:blipFill>
          <a:blip r:embed="rId3">
            <a:alphaModFix/>
          </a:blip>
          <a:stretch>
            <a:fillRect/>
          </a:stretch>
        </p:blipFill>
        <p:spPr>
          <a:xfrm rot="3307192">
            <a:off x="2461450" y="4380313"/>
            <a:ext cx="1711161" cy="1669425"/>
          </a:xfrm>
          <a:prstGeom prst="rect">
            <a:avLst/>
          </a:prstGeom>
          <a:noFill/>
          <a:ln>
            <a:noFill/>
          </a:ln>
        </p:spPr>
      </p:pic>
      <p:pic>
        <p:nvPicPr>
          <p:cNvPr id="467" name="Google Shape;467;p39"/>
          <p:cNvPicPr preferRelativeResize="0"/>
          <p:nvPr/>
        </p:nvPicPr>
        <p:blipFill>
          <a:blip r:embed="rId4">
            <a:alphaModFix/>
          </a:blip>
          <a:stretch>
            <a:fillRect/>
          </a:stretch>
        </p:blipFill>
        <p:spPr>
          <a:xfrm rot="-5613130">
            <a:off x="1206202" y="4072933"/>
            <a:ext cx="1651423" cy="1810986"/>
          </a:xfrm>
          <a:prstGeom prst="rect">
            <a:avLst/>
          </a:prstGeom>
          <a:noFill/>
          <a:ln>
            <a:noFill/>
          </a:ln>
        </p:spPr>
      </p:pic>
      <p:pic>
        <p:nvPicPr>
          <p:cNvPr id="468" name="Google Shape;468;p39"/>
          <p:cNvPicPr preferRelativeResize="0"/>
          <p:nvPr/>
        </p:nvPicPr>
        <p:blipFill>
          <a:blip r:embed="rId5">
            <a:alphaModFix/>
          </a:blip>
          <a:stretch>
            <a:fillRect/>
          </a:stretch>
        </p:blipFill>
        <p:spPr>
          <a:xfrm rot="5624885">
            <a:off x="-349403" y="3567108"/>
            <a:ext cx="2138783" cy="2114035"/>
          </a:xfrm>
          <a:prstGeom prst="rect">
            <a:avLst/>
          </a:prstGeom>
          <a:noFill/>
          <a:ln>
            <a:noFill/>
          </a:ln>
        </p:spPr>
      </p:pic>
      <p:pic>
        <p:nvPicPr>
          <p:cNvPr id="469" name="Google Shape;469;p39"/>
          <p:cNvPicPr preferRelativeResize="0"/>
          <p:nvPr/>
        </p:nvPicPr>
        <p:blipFill>
          <a:blip r:embed="rId6">
            <a:alphaModFix/>
          </a:blip>
          <a:stretch>
            <a:fillRect/>
          </a:stretch>
        </p:blipFill>
        <p:spPr>
          <a:xfrm>
            <a:off x="7997790" y="3727450"/>
            <a:ext cx="1705110" cy="1935725"/>
          </a:xfrm>
          <a:prstGeom prst="rect">
            <a:avLst/>
          </a:prstGeom>
          <a:noFill/>
          <a:ln>
            <a:noFill/>
          </a:ln>
        </p:spPr>
      </p:pic>
      <p:grpSp>
        <p:nvGrpSpPr>
          <p:cNvPr id="470" name="Google Shape;470;p39"/>
          <p:cNvGrpSpPr/>
          <p:nvPr/>
        </p:nvGrpSpPr>
        <p:grpSpPr>
          <a:xfrm>
            <a:off x="5849176" y="1757104"/>
            <a:ext cx="515780" cy="724407"/>
            <a:chOff x="2321625" y="238125"/>
            <a:chExt cx="2949000" cy="5204075"/>
          </a:xfrm>
        </p:grpSpPr>
        <p:sp>
          <p:nvSpPr>
            <p:cNvPr id="471" name="Google Shape;471;p39"/>
            <p:cNvSpPr/>
            <p:nvPr/>
          </p:nvSpPr>
          <p:spPr>
            <a:xfrm>
              <a:off x="3445700" y="1195650"/>
              <a:ext cx="693900" cy="693900"/>
            </a:xfrm>
            <a:custGeom>
              <a:rect b="b" l="l" r="r" t="t"/>
              <a:pathLst>
                <a:path extrusionOk="0" h="27756" w="27756">
                  <a:moveTo>
                    <a:pt x="6939" y="1"/>
                  </a:moveTo>
                  <a:cubicBezTo>
                    <a:pt x="3054" y="1"/>
                    <a:pt x="1" y="3054"/>
                    <a:pt x="1" y="6940"/>
                  </a:cubicBezTo>
                  <a:lnTo>
                    <a:pt x="1" y="20540"/>
                  </a:lnTo>
                  <a:cubicBezTo>
                    <a:pt x="1" y="24425"/>
                    <a:pt x="3054" y="27756"/>
                    <a:pt x="6939" y="27756"/>
                  </a:cubicBezTo>
                  <a:lnTo>
                    <a:pt x="20817" y="27756"/>
                  </a:lnTo>
                  <a:cubicBezTo>
                    <a:pt x="24703" y="27756"/>
                    <a:pt x="27756" y="24425"/>
                    <a:pt x="27756" y="20540"/>
                  </a:cubicBezTo>
                  <a:lnTo>
                    <a:pt x="27756" y="6940"/>
                  </a:lnTo>
                  <a:cubicBezTo>
                    <a:pt x="27756" y="3054"/>
                    <a:pt x="24703" y="1"/>
                    <a:pt x="208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9"/>
            <p:cNvSpPr/>
            <p:nvPr/>
          </p:nvSpPr>
          <p:spPr>
            <a:xfrm>
              <a:off x="2668575" y="1195650"/>
              <a:ext cx="693900" cy="693900"/>
            </a:xfrm>
            <a:custGeom>
              <a:rect b="b" l="l" r="r" t="t"/>
              <a:pathLst>
                <a:path extrusionOk="0" h="27756" w="27756">
                  <a:moveTo>
                    <a:pt x="6939" y="1"/>
                  </a:moveTo>
                  <a:cubicBezTo>
                    <a:pt x="3053" y="1"/>
                    <a:pt x="0" y="3054"/>
                    <a:pt x="0" y="6940"/>
                  </a:cubicBezTo>
                  <a:lnTo>
                    <a:pt x="0" y="20540"/>
                  </a:lnTo>
                  <a:cubicBezTo>
                    <a:pt x="0" y="24425"/>
                    <a:pt x="3053" y="27756"/>
                    <a:pt x="6939" y="27756"/>
                  </a:cubicBezTo>
                  <a:lnTo>
                    <a:pt x="20539" y="27756"/>
                  </a:lnTo>
                  <a:cubicBezTo>
                    <a:pt x="24424" y="27756"/>
                    <a:pt x="27755" y="24425"/>
                    <a:pt x="27755" y="20540"/>
                  </a:cubicBezTo>
                  <a:lnTo>
                    <a:pt x="27755" y="6940"/>
                  </a:lnTo>
                  <a:cubicBezTo>
                    <a:pt x="27755" y="3054"/>
                    <a:pt x="24424" y="1"/>
                    <a:pt x="205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9"/>
            <p:cNvSpPr/>
            <p:nvPr/>
          </p:nvSpPr>
          <p:spPr>
            <a:xfrm>
              <a:off x="4229775" y="1195650"/>
              <a:ext cx="693900" cy="693900"/>
            </a:xfrm>
            <a:custGeom>
              <a:rect b="b" l="l" r="r" t="t"/>
              <a:pathLst>
                <a:path extrusionOk="0" h="27756" w="27756">
                  <a:moveTo>
                    <a:pt x="6940" y="1"/>
                  </a:moveTo>
                  <a:cubicBezTo>
                    <a:pt x="3054" y="1"/>
                    <a:pt x="1" y="3054"/>
                    <a:pt x="1" y="6940"/>
                  </a:cubicBezTo>
                  <a:lnTo>
                    <a:pt x="1" y="20540"/>
                  </a:lnTo>
                  <a:cubicBezTo>
                    <a:pt x="1" y="24425"/>
                    <a:pt x="3054" y="27756"/>
                    <a:pt x="6940" y="27756"/>
                  </a:cubicBezTo>
                  <a:lnTo>
                    <a:pt x="20539" y="27756"/>
                  </a:lnTo>
                  <a:cubicBezTo>
                    <a:pt x="24425" y="27756"/>
                    <a:pt x="27756" y="24425"/>
                    <a:pt x="27756" y="20540"/>
                  </a:cubicBezTo>
                  <a:lnTo>
                    <a:pt x="27756" y="6940"/>
                  </a:lnTo>
                  <a:cubicBezTo>
                    <a:pt x="27756" y="3054"/>
                    <a:pt x="24425" y="1"/>
                    <a:pt x="205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9"/>
            <p:cNvSpPr/>
            <p:nvPr/>
          </p:nvSpPr>
          <p:spPr>
            <a:xfrm>
              <a:off x="3445700" y="1972800"/>
              <a:ext cx="693900" cy="693900"/>
            </a:xfrm>
            <a:custGeom>
              <a:rect b="b" l="l" r="r" t="t"/>
              <a:pathLst>
                <a:path extrusionOk="0" h="27756" w="27756">
                  <a:moveTo>
                    <a:pt x="6939" y="0"/>
                  </a:moveTo>
                  <a:cubicBezTo>
                    <a:pt x="3054" y="0"/>
                    <a:pt x="1" y="3053"/>
                    <a:pt x="1" y="6939"/>
                  </a:cubicBezTo>
                  <a:lnTo>
                    <a:pt x="1" y="20817"/>
                  </a:lnTo>
                  <a:cubicBezTo>
                    <a:pt x="1" y="24702"/>
                    <a:pt x="3054" y="27755"/>
                    <a:pt x="6939" y="27755"/>
                  </a:cubicBezTo>
                  <a:lnTo>
                    <a:pt x="20817" y="27755"/>
                  </a:lnTo>
                  <a:cubicBezTo>
                    <a:pt x="24703" y="27755"/>
                    <a:pt x="27756" y="24702"/>
                    <a:pt x="27756" y="20817"/>
                  </a:cubicBezTo>
                  <a:lnTo>
                    <a:pt x="27756" y="6939"/>
                  </a:lnTo>
                  <a:cubicBezTo>
                    <a:pt x="27756" y="3053"/>
                    <a:pt x="24703" y="0"/>
                    <a:pt x="208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9"/>
            <p:cNvSpPr/>
            <p:nvPr/>
          </p:nvSpPr>
          <p:spPr>
            <a:xfrm>
              <a:off x="2668575" y="1972800"/>
              <a:ext cx="693900" cy="693900"/>
            </a:xfrm>
            <a:custGeom>
              <a:rect b="b" l="l" r="r" t="t"/>
              <a:pathLst>
                <a:path extrusionOk="0" h="27756" w="27756">
                  <a:moveTo>
                    <a:pt x="6939" y="0"/>
                  </a:moveTo>
                  <a:cubicBezTo>
                    <a:pt x="3053" y="0"/>
                    <a:pt x="0" y="3053"/>
                    <a:pt x="0" y="6939"/>
                  </a:cubicBezTo>
                  <a:lnTo>
                    <a:pt x="0" y="20817"/>
                  </a:lnTo>
                  <a:cubicBezTo>
                    <a:pt x="0" y="24702"/>
                    <a:pt x="3053" y="27755"/>
                    <a:pt x="6939" y="27755"/>
                  </a:cubicBezTo>
                  <a:lnTo>
                    <a:pt x="20539" y="27755"/>
                  </a:lnTo>
                  <a:cubicBezTo>
                    <a:pt x="24424" y="27755"/>
                    <a:pt x="27755" y="24702"/>
                    <a:pt x="27755" y="20817"/>
                  </a:cubicBezTo>
                  <a:lnTo>
                    <a:pt x="27755" y="6939"/>
                  </a:lnTo>
                  <a:cubicBezTo>
                    <a:pt x="27755" y="3053"/>
                    <a:pt x="24424" y="0"/>
                    <a:pt x="205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9"/>
            <p:cNvSpPr/>
            <p:nvPr/>
          </p:nvSpPr>
          <p:spPr>
            <a:xfrm>
              <a:off x="4229775" y="1972800"/>
              <a:ext cx="693900" cy="693900"/>
            </a:xfrm>
            <a:custGeom>
              <a:rect b="b" l="l" r="r" t="t"/>
              <a:pathLst>
                <a:path extrusionOk="0" h="27756" w="27756">
                  <a:moveTo>
                    <a:pt x="6940" y="0"/>
                  </a:moveTo>
                  <a:cubicBezTo>
                    <a:pt x="3054" y="0"/>
                    <a:pt x="1" y="3053"/>
                    <a:pt x="1" y="6939"/>
                  </a:cubicBezTo>
                  <a:lnTo>
                    <a:pt x="1" y="20817"/>
                  </a:lnTo>
                  <a:cubicBezTo>
                    <a:pt x="1" y="24702"/>
                    <a:pt x="3054" y="27755"/>
                    <a:pt x="6940" y="27755"/>
                  </a:cubicBezTo>
                  <a:lnTo>
                    <a:pt x="20539" y="27755"/>
                  </a:lnTo>
                  <a:cubicBezTo>
                    <a:pt x="24425" y="27755"/>
                    <a:pt x="27756" y="24702"/>
                    <a:pt x="27756" y="20817"/>
                  </a:cubicBezTo>
                  <a:lnTo>
                    <a:pt x="27756" y="6939"/>
                  </a:lnTo>
                  <a:cubicBezTo>
                    <a:pt x="27756" y="3053"/>
                    <a:pt x="24425" y="0"/>
                    <a:pt x="205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9"/>
            <p:cNvSpPr/>
            <p:nvPr/>
          </p:nvSpPr>
          <p:spPr>
            <a:xfrm>
              <a:off x="3445700" y="2756875"/>
              <a:ext cx="693900" cy="693900"/>
            </a:xfrm>
            <a:custGeom>
              <a:rect b="b" l="l" r="r" t="t"/>
              <a:pathLst>
                <a:path extrusionOk="0" h="27756" w="27756">
                  <a:moveTo>
                    <a:pt x="6939" y="1"/>
                  </a:moveTo>
                  <a:cubicBezTo>
                    <a:pt x="3054" y="1"/>
                    <a:pt x="1" y="3054"/>
                    <a:pt x="1" y="6939"/>
                  </a:cubicBezTo>
                  <a:lnTo>
                    <a:pt x="1" y="20539"/>
                  </a:lnTo>
                  <a:cubicBezTo>
                    <a:pt x="1" y="24425"/>
                    <a:pt x="3054" y="27756"/>
                    <a:pt x="6939" y="27756"/>
                  </a:cubicBezTo>
                  <a:lnTo>
                    <a:pt x="20817" y="27756"/>
                  </a:lnTo>
                  <a:cubicBezTo>
                    <a:pt x="24703" y="27756"/>
                    <a:pt x="27756" y="24425"/>
                    <a:pt x="27756" y="20539"/>
                  </a:cubicBezTo>
                  <a:lnTo>
                    <a:pt x="27756" y="6939"/>
                  </a:lnTo>
                  <a:cubicBezTo>
                    <a:pt x="27756" y="3054"/>
                    <a:pt x="24703" y="1"/>
                    <a:pt x="208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9"/>
            <p:cNvSpPr/>
            <p:nvPr/>
          </p:nvSpPr>
          <p:spPr>
            <a:xfrm>
              <a:off x="2668575" y="2756875"/>
              <a:ext cx="693900" cy="693900"/>
            </a:xfrm>
            <a:custGeom>
              <a:rect b="b" l="l" r="r" t="t"/>
              <a:pathLst>
                <a:path extrusionOk="0" h="27756" w="27756">
                  <a:moveTo>
                    <a:pt x="6939" y="1"/>
                  </a:moveTo>
                  <a:cubicBezTo>
                    <a:pt x="3053" y="1"/>
                    <a:pt x="0" y="3054"/>
                    <a:pt x="0" y="6939"/>
                  </a:cubicBezTo>
                  <a:lnTo>
                    <a:pt x="0" y="20539"/>
                  </a:lnTo>
                  <a:cubicBezTo>
                    <a:pt x="0" y="24425"/>
                    <a:pt x="3053" y="27756"/>
                    <a:pt x="6939" y="27756"/>
                  </a:cubicBezTo>
                  <a:lnTo>
                    <a:pt x="20539" y="27756"/>
                  </a:lnTo>
                  <a:cubicBezTo>
                    <a:pt x="24424" y="27756"/>
                    <a:pt x="27755" y="24425"/>
                    <a:pt x="27755" y="20539"/>
                  </a:cubicBezTo>
                  <a:lnTo>
                    <a:pt x="27755" y="6939"/>
                  </a:lnTo>
                  <a:cubicBezTo>
                    <a:pt x="27755" y="3054"/>
                    <a:pt x="24424" y="1"/>
                    <a:pt x="205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9"/>
            <p:cNvSpPr/>
            <p:nvPr/>
          </p:nvSpPr>
          <p:spPr>
            <a:xfrm>
              <a:off x="4229775" y="2756875"/>
              <a:ext cx="693900" cy="693900"/>
            </a:xfrm>
            <a:custGeom>
              <a:rect b="b" l="l" r="r" t="t"/>
              <a:pathLst>
                <a:path extrusionOk="0" h="27756" w="27756">
                  <a:moveTo>
                    <a:pt x="6940" y="1"/>
                  </a:moveTo>
                  <a:cubicBezTo>
                    <a:pt x="3054" y="1"/>
                    <a:pt x="1" y="3054"/>
                    <a:pt x="1" y="6939"/>
                  </a:cubicBezTo>
                  <a:lnTo>
                    <a:pt x="1" y="20539"/>
                  </a:lnTo>
                  <a:cubicBezTo>
                    <a:pt x="1" y="24425"/>
                    <a:pt x="3054" y="27756"/>
                    <a:pt x="6940" y="27756"/>
                  </a:cubicBezTo>
                  <a:lnTo>
                    <a:pt x="20539" y="27756"/>
                  </a:lnTo>
                  <a:cubicBezTo>
                    <a:pt x="24425" y="27756"/>
                    <a:pt x="27756" y="24425"/>
                    <a:pt x="27756" y="20539"/>
                  </a:cubicBezTo>
                  <a:lnTo>
                    <a:pt x="27756" y="6939"/>
                  </a:lnTo>
                  <a:cubicBezTo>
                    <a:pt x="27756" y="3054"/>
                    <a:pt x="24425" y="1"/>
                    <a:pt x="205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9"/>
            <p:cNvSpPr/>
            <p:nvPr/>
          </p:nvSpPr>
          <p:spPr>
            <a:xfrm>
              <a:off x="3619175" y="4665025"/>
              <a:ext cx="346950" cy="346975"/>
            </a:xfrm>
            <a:custGeom>
              <a:rect b="b" l="l" r="r" t="t"/>
              <a:pathLst>
                <a:path extrusionOk="0" h="13879" w="13878">
                  <a:moveTo>
                    <a:pt x="6939" y="1"/>
                  </a:moveTo>
                  <a:cubicBezTo>
                    <a:pt x="3053" y="1"/>
                    <a:pt x="0" y="3054"/>
                    <a:pt x="0" y="6939"/>
                  </a:cubicBezTo>
                  <a:cubicBezTo>
                    <a:pt x="0" y="10548"/>
                    <a:pt x="3053" y="13878"/>
                    <a:pt x="6939" y="13878"/>
                  </a:cubicBezTo>
                  <a:cubicBezTo>
                    <a:pt x="10825" y="13878"/>
                    <a:pt x="13878" y="10548"/>
                    <a:pt x="13878" y="6939"/>
                  </a:cubicBezTo>
                  <a:cubicBezTo>
                    <a:pt x="13878" y="3054"/>
                    <a:pt x="10825" y="1"/>
                    <a:pt x="69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9"/>
            <p:cNvSpPr/>
            <p:nvPr/>
          </p:nvSpPr>
          <p:spPr>
            <a:xfrm>
              <a:off x="2321625" y="238125"/>
              <a:ext cx="2949000" cy="5204075"/>
            </a:xfrm>
            <a:custGeom>
              <a:rect b="b" l="l" r="r" t="t"/>
              <a:pathLst>
                <a:path extrusionOk="0" h="208163" w="117960">
                  <a:moveTo>
                    <a:pt x="58841" y="10547"/>
                  </a:moveTo>
                  <a:cubicBezTo>
                    <a:pt x="60784" y="10547"/>
                    <a:pt x="62449" y="11935"/>
                    <a:pt x="62449" y="13877"/>
                  </a:cubicBezTo>
                  <a:cubicBezTo>
                    <a:pt x="62449" y="15820"/>
                    <a:pt x="60784" y="17486"/>
                    <a:pt x="58841" y="17486"/>
                  </a:cubicBezTo>
                  <a:lnTo>
                    <a:pt x="44964" y="17486"/>
                  </a:lnTo>
                  <a:cubicBezTo>
                    <a:pt x="43021" y="17486"/>
                    <a:pt x="41633" y="15820"/>
                    <a:pt x="41633" y="13877"/>
                  </a:cubicBezTo>
                  <a:cubicBezTo>
                    <a:pt x="41633" y="11935"/>
                    <a:pt x="43021" y="10547"/>
                    <a:pt x="44964" y="10547"/>
                  </a:cubicBezTo>
                  <a:close/>
                  <a:moveTo>
                    <a:pt x="72719" y="10547"/>
                  </a:moveTo>
                  <a:cubicBezTo>
                    <a:pt x="74661" y="10547"/>
                    <a:pt x="76327" y="11935"/>
                    <a:pt x="76327" y="13877"/>
                  </a:cubicBezTo>
                  <a:cubicBezTo>
                    <a:pt x="76327" y="15820"/>
                    <a:pt x="74661" y="17486"/>
                    <a:pt x="72719" y="17486"/>
                  </a:cubicBezTo>
                  <a:lnTo>
                    <a:pt x="69388" y="17486"/>
                  </a:lnTo>
                  <a:cubicBezTo>
                    <a:pt x="67445" y="17486"/>
                    <a:pt x="65780" y="15820"/>
                    <a:pt x="65780" y="13877"/>
                  </a:cubicBezTo>
                  <a:cubicBezTo>
                    <a:pt x="65780" y="11935"/>
                    <a:pt x="67445" y="10547"/>
                    <a:pt x="69388" y="10547"/>
                  </a:cubicBezTo>
                  <a:close/>
                  <a:moveTo>
                    <a:pt x="111020" y="27755"/>
                  </a:moveTo>
                  <a:lnTo>
                    <a:pt x="111020" y="159591"/>
                  </a:lnTo>
                  <a:lnTo>
                    <a:pt x="6939" y="159591"/>
                  </a:lnTo>
                  <a:lnTo>
                    <a:pt x="6939" y="27755"/>
                  </a:lnTo>
                  <a:close/>
                  <a:moveTo>
                    <a:pt x="58841" y="170138"/>
                  </a:moveTo>
                  <a:cubicBezTo>
                    <a:pt x="66613" y="170138"/>
                    <a:pt x="72719" y="176244"/>
                    <a:pt x="72719" y="184015"/>
                  </a:cubicBezTo>
                  <a:cubicBezTo>
                    <a:pt x="72719" y="191509"/>
                    <a:pt x="66613" y="197893"/>
                    <a:pt x="58841" y="197893"/>
                  </a:cubicBezTo>
                  <a:cubicBezTo>
                    <a:pt x="51070" y="197893"/>
                    <a:pt x="44964" y="191509"/>
                    <a:pt x="44964" y="184015"/>
                  </a:cubicBezTo>
                  <a:cubicBezTo>
                    <a:pt x="44964" y="176244"/>
                    <a:pt x="51070" y="170138"/>
                    <a:pt x="58841" y="170138"/>
                  </a:cubicBezTo>
                  <a:close/>
                  <a:moveTo>
                    <a:pt x="15266" y="0"/>
                  </a:moveTo>
                  <a:cubicBezTo>
                    <a:pt x="6662" y="0"/>
                    <a:pt x="1" y="6939"/>
                    <a:pt x="1" y="15265"/>
                  </a:cubicBezTo>
                  <a:lnTo>
                    <a:pt x="1" y="192897"/>
                  </a:lnTo>
                  <a:cubicBezTo>
                    <a:pt x="1" y="201224"/>
                    <a:pt x="6662" y="208162"/>
                    <a:pt x="15266" y="208162"/>
                  </a:cubicBezTo>
                  <a:lnTo>
                    <a:pt x="102416" y="208162"/>
                  </a:lnTo>
                  <a:cubicBezTo>
                    <a:pt x="111020" y="208162"/>
                    <a:pt x="117959" y="201224"/>
                    <a:pt x="117959" y="192897"/>
                  </a:cubicBezTo>
                  <a:lnTo>
                    <a:pt x="117959" y="15265"/>
                  </a:lnTo>
                  <a:cubicBezTo>
                    <a:pt x="117959" y="6939"/>
                    <a:pt x="111020" y="0"/>
                    <a:pt x="1024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2" name="Google Shape;482;p39"/>
          <p:cNvGrpSpPr/>
          <p:nvPr/>
        </p:nvGrpSpPr>
        <p:grpSpPr>
          <a:xfrm>
            <a:off x="2757179" y="1810840"/>
            <a:ext cx="602474" cy="616929"/>
            <a:chOff x="2678350" y="4992125"/>
            <a:chExt cx="481825" cy="481825"/>
          </a:xfrm>
        </p:grpSpPr>
        <p:sp>
          <p:nvSpPr>
            <p:cNvPr id="483" name="Google Shape;483;p39"/>
            <p:cNvSpPr/>
            <p:nvPr/>
          </p:nvSpPr>
          <p:spPr>
            <a:xfrm>
              <a:off x="2975725" y="5079150"/>
              <a:ext cx="56475" cy="309125"/>
            </a:xfrm>
            <a:custGeom>
              <a:rect b="b" l="l" r="r" t="t"/>
              <a:pathLst>
                <a:path extrusionOk="0" h="12365" w="2259">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84" name="Google Shape;484;p39"/>
            <p:cNvSpPr/>
            <p:nvPr/>
          </p:nvSpPr>
          <p:spPr>
            <a:xfrm>
              <a:off x="2806350" y="5162500"/>
              <a:ext cx="84700" cy="225775"/>
            </a:xfrm>
            <a:custGeom>
              <a:rect b="b" l="l" r="r" t="t"/>
              <a:pathLst>
                <a:path extrusionOk="0" h="9031" w="3388">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85" name="Google Shape;485;p39"/>
            <p:cNvSpPr/>
            <p:nvPr/>
          </p:nvSpPr>
          <p:spPr>
            <a:xfrm>
              <a:off x="2678350" y="4992125"/>
              <a:ext cx="481825" cy="481825"/>
            </a:xfrm>
            <a:custGeom>
              <a:rect b="b" l="l" r="r" t="t"/>
              <a:pathLst>
                <a:path extrusionOk="0" h="19273" w="19273">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0"/>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Exit Slip</a:t>
            </a:r>
            <a:endParaRPr/>
          </a:p>
        </p:txBody>
      </p:sp>
      <p:sp>
        <p:nvSpPr>
          <p:cNvPr id="491" name="Google Shape;491;p40"/>
          <p:cNvSpPr txBox="1"/>
          <p:nvPr>
            <p:ph idx="2" type="ctrTitle"/>
          </p:nvPr>
        </p:nvSpPr>
        <p:spPr>
          <a:xfrm>
            <a:off x="1174275" y="3396625"/>
            <a:ext cx="21093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a:t>
            </a:r>
            <a:endParaRPr/>
          </a:p>
        </p:txBody>
      </p:sp>
      <p:sp>
        <p:nvSpPr>
          <p:cNvPr id="492" name="Google Shape;492;p40"/>
          <p:cNvSpPr/>
          <p:nvPr/>
        </p:nvSpPr>
        <p:spPr>
          <a:xfrm>
            <a:off x="1748075" y="2458225"/>
            <a:ext cx="938400" cy="9384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0"/>
          <p:cNvSpPr txBox="1"/>
          <p:nvPr>
            <p:ph idx="1" type="subTitle"/>
          </p:nvPr>
        </p:nvSpPr>
        <p:spPr>
          <a:xfrm>
            <a:off x="615225" y="862425"/>
            <a:ext cx="82353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Find some paper and something to write with.</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Draw a food from the category you are assigned to, and hold up your drawing to the camera.</a:t>
            </a:r>
            <a:endParaRPr sz="1800"/>
          </a:p>
        </p:txBody>
      </p:sp>
      <p:sp>
        <p:nvSpPr>
          <p:cNvPr id="494" name="Google Shape;494;p40"/>
          <p:cNvSpPr txBox="1"/>
          <p:nvPr>
            <p:ph idx="3" type="ctrTitle"/>
          </p:nvPr>
        </p:nvSpPr>
        <p:spPr>
          <a:xfrm>
            <a:off x="3499900" y="3396625"/>
            <a:ext cx="21093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C800"/>
                </a:solidFill>
              </a:rPr>
              <a:t>SLOW</a:t>
            </a:r>
            <a:endParaRPr>
              <a:solidFill>
                <a:srgbClr val="FFC800"/>
              </a:solidFill>
            </a:endParaRPr>
          </a:p>
        </p:txBody>
      </p:sp>
      <p:sp>
        <p:nvSpPr>
          <p:cNvPr id="495" name="Google Shape;495;p40"/>
          <p:cNvSpPr txBox="1"/>
          <p:nvPr>
            <p:ph idx="5" type="ctrTitle"/>
          </p:nvPr>
        </p:nvSpPr>
        <p:spPr>
          <a:xfrm>
            <a:off x="5825525" y="3396625"/>
            <a:ext cx="21093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6"/>
                </a:solidFill>
              </a:rPr>
              <a:t>WHOA</a:t>
            </a:r>
            <a:endParaRPr>
              <a:solidFill>
                <a:schemeClr val="accent6"/>
              </a:solidFill>
            </a:endParaRPr>
          </a:p>
        </p:txBody>
      </p:sp>
      <p:sp>
        <p:nvSpPr>
          <p:cNvPr id="496" name="Google Shape;496;p40"/>
          <p:cNvSpPr/>
          <p:nvPr/>
        </p:nvSpPr>
        <p:spPr>
          <a:xfrm>
            <a:off x="6422625" y="2458225"/>
            <a:ext cx="938400" cy="9384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0"/>
          <p:cNvSpPr/>
          <p:nvPr/>
        </p:nvSpPr>
        <p:spPr>
          <a:xfrm>
            <a:off x="4091175" y="2458225"/>
            <a:ext cx="938400" cy="938400"/>
          </a:xfrm>
          <a:prstGeom prst="ellipse">
            <a:avLst/>
          </a:prstGeom>
          <a:solidFill>
            <a:srgbClr val="FFC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8" name="Google Shape;498;p40"/>
          <p:cNvCxnSpPr/>
          <p:nvPr/>
        </p:nvCxnSpPr>
        <p:spPr>
          <a:xfrm>
            <a:off x="2683903" y="695425"/>
            <a:ext cx="649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3"/>
          <p:cNvSpPr txBox="1"/>
          <p:nvPr>
            <p:ph type="ctrTitle"/>
          </p:nvPr>
        </p:nvSpPr>
        <p:spPr>
          <a:xfrm>
            <a:off x="1372052" y="1201775"/>
            <a:ext cx="63999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A1C448"/>
                </a:solidFill>
              </a:rPr>
              <a:t>Welcome</a:t>
            </a:r>
            <a:endParaRPr/>
          </a:p>
        </p:txBody>
      </p:sp>
      <p:sp>
        <p:nvSpPr>
          <p:cNvPr id="232" name="Google Shape;232;p23"/>
          <p:cNvSpPr txBox="1"/>
          <p:nvPr>
            <p:ph idx="1" type="subTitle"/>
          </p:nvPr>
        </p:nvSpPr>
        <p:spPr>
          <a:xfrm>
            <a:off x="1730850" y="3181925"/>
            <a:ext cx="56823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t>Lesson 6 Grow. Prepare. Eat</a:t>
            </a:r>
            <a:endParaRPr sz="1700"/>
          </a:p>
          <a:p>
            <a:pPr indent="0" lvl="0" marL="0" rtl="0" algn="ctr">
              <a:spcBef>
                <a:spcPts val="0"/>
              </a:spcBef>
              <a:spcAft>
                <a:spcPts val="0"/>
              </a:spcAft>
              <a:buNone/>
            </a:pPr>
            <a:r>
              <a:rPr lang="en" sz="1700"/>
              <a:t>Thursday July 23rd, 2020</a:t>
            </a:r>
            <a:endParaRPr sz="1700"/>
          </a:p>
        </p:txBody>
      </p:sp>
      <p:pic>
        <p:nvPicPr>
          <p:cNvPr id="233" name="Google Shape;233;p23"/>
          <p:cNvPicPr preferRelativeResize="0"/>
          <p:nvPr/>
        </p:nvPicPr>
        <p:blipFill>
          <a:blip r:embed="rId3">
            <a:alphaModFix/>
          </a:blip>
          <a:stretch>
            <a:fillRect/>
          </a:stretch>
        </p:blipFill>
        <p:spPr>
          <a:xfrm>
            <a:off x="7221575" y="0"/>
            <a:ext cx="1998375" cy="3157801"/>
          </a:xfrm>
          <a:prstGeom prst="rect">
            <a:avLst/>
          </a:prstGeom>
          <a:noFill/>
          <a:ln>
            <a:noFill/>
          </a:ln>
        </p:spPr>
      </p:pic>
      <p:pic>
        <p:nvPicPr>
          <p:cNvPr id="234" name="Google Shape;234;p23"/>
          <p:cNvPicPr preferRelativeResize="0"/>
          <p:nvPr/>
        </p:nvPicPr>
        <p:blipFill>
          <a:blip r:embed="rId4">
            <a:alphaModFix/>
          </a:blip>
          <a:stretch>
            <a:fillRect/>
          </a:stretch>
        </p:blipFill>
        <p:spPr>
          <a:xfrm>
            <a:off x="8179745" y="2643400"/>
            <a:ext cx="1109925" cy="1260051"/>
          </a:xfrm>
          <a:prstGeom prst="rect">
            <a:avLst/>
          </a:prstGeom>
          <a:noFill/>
          <a:ln>
            <a:noFill/>
          </a:ln>
        </p:spPr>
      </p:pic>
      <p:pic>
        <p:nvPicPr>
          <p:cNvPr id="235" name="Google Shape;235;p23"/>
          <p:cNvPicPr preferRelativeResize="0"/>
          <p:nvPr/>
        </p:nvPicPr>
        <p:blipFill>
          <a:blip r:embed="rId5">
            <a:alphaModFix/>
          </a:blip>
          <a:stretch>
            <a:fillRect/>
          </a:stretch>
        </p:blipFill>
        <p:spPr>
          <a:xfrm>
            <a:off x="2420452" y="3981975"/>
            <a:ext cx="1109925" cy="1206054"/>
          </a:xfrm>
          <a:prstGeom prst="rect">
            <a:avLst/>
          </a:prstGeom>
          <a:noFill/>
          <a:ln>
            <a:noFill/>
          </a:ln>
        </p:spPr>
      </p:pic>
      <p:pic>
        <p:nvPicPr>
          <p:cNvPr id="236" name="Google Shape;236;p23"/>
          <p:cNvPicPr preferRelativeResize="0"/>
          <p:nvPr/>
        </p:nvPicPr>
        <p:blipFill>
          <a:blip r:embed="rId6">
            <a:alphaModFix/>
          </a:blip>
          <a:stretch>
            <a:fillRect/>
          </a:stretch>
        </p:blipFill>
        <p:spPr>
          <a:xfrm rot="-10655035">
            <a:off x="7066130" y="-826565"/>
            <a:ext cx="2500839" cy="2471897"/>
          </a:xfrm>
          <a:prstGeom prst="rect">
            <a:avLst/>
          </a:prstGeom>
          <a:noFill/>
          <a:ln>
            <a:noFill/>
          </a:ln>
        </p:spPr>
      </p:pic>
      <p:pic>
        <p:nvPicPr>
          <p:cNvPr id="237" name="Google Shape;237;p23"/>
          <p:cNvPicPr preferRelativeResize="0"/>
          <p:nvPr/>
        </p:nvPicPr>
        <p:blipFill>
          <a:blip r:embed="rId7">
            <a:alphaModFix/>
          </a:blip>
          <a:stretch>
            <a:fillRect/>
          </a:stretch>
        </p:blipFill>
        <p:spPr>
          <a:xfrm rot="2369999">
            <a:off x="515588" y="4212270"/>
            <a:ext cx="977225" cy="991905"/>
          </a:xfrm>
          <a:prstGeom prst="rect">
            <a:avLst/>
          </a:prstGeom>
          <a:noFill/>
          <a:ln>
            <a:noFill/>
          </a:ln>
        </p:spPr>
      </p:pic>
      <p:pic>
        <p:nvPicPr>
          <p:cNvPr id="238" name="Google Shape;238;p23"/>
          <p:cNvPicPr preferRelativeResize="0"/>
          <p:nvPr/>
        </p:nvPicPr>
        <p:blipFill>
          <a:blip r:embed="rId8">
            <a:alphaModFix/>
          </a:blip>
          <a:stretch>
            <a:fillRect/>
          </a:stretch>
        </p:blipFill>
        <p:spPr>
          <a:xfrm>
            <a:off x="6800951" y="-116462"/>
            <a:ext cx="1165324" cy="1051699"/>
          </a:xfrm>
          <a:prstGeom prst="rect">
            <a:avLst/>
          </a:prstGeom>
          <a:noFill/>
          <a:ln>
            <a:noFill/>
          </a:ln>
        </p:spPr>
      </p:pic>
      <p:pic>
        <p:nvPicPr>
          <p:cNvPr id="239" name="Google Shape;239;p23"/>
          <p:cNvPicPr preferRelativeResize="0"/>
          <p:nvPr/>
        </p:nvPicPr>
        <p:blipFill>
          <a:blip r:embed="rId9">
            <a:alphaModFix/>
          </a:blip>
          <a:stretch>
            <a:fillRect/>
          </a:stretch>
        </p:blipFill>
        <p:spPr>
          <a:xfrm rot="2221433">
            <a:off x="-29871" y="1948361"/>
            <a:ext cx="1649503" cy="3463424"/>
          </a:xfrm>
          <a:prstGeom prst="rect">
            <a:avLst/>
          </a:prstGeom>
          <a:noFill/>
          <a:ln>
            <a:noFill/>
          </a:ln>
        </p:spPr>
      </p:pic>
      <p:pic>
        <p:nvPicPr>
          <p:cNvPr id="240" name="Google Shape;240;p23"/>
          <p:cNvPicPr preferRelativeResize="0"/>
          <p:nvPr/>
        </p:nvPicPr>
        <p:blipFill>
          <a:blip r:embed="rId10">
            <a:alphaModFix/>
          </a:blip>
          <a:stretch>
            <a:fillRect/>
          </a:stretch>
        </p:blipFill>
        <p:spPr>
          <a:xfrm>
            <a:off x="1183023" y="3954975"/>
            <a:ext cx="1374378" cy="1260050"/>
          </a:xfrm>
          <a:prstGeom prst="rect">
            <a:avLst/>
          </a:prstGeom>
          <a:noFill/>
          <a:ln>
            <a:noFill/>
          </a:ln>
        </p:spPr>
      </p:pic>
      <p:pic>
        <p:nvPicPr>
          <p:cNvPr id="241" name="Google Shape;241;p23"/>
          <p:cNvPicPr preferRelativeResize="0"/>
          <p:nvPr/>
        </p:nvPicPr>
        <p:blipFill>
          <a:blip r:embed="rId11">
            <a:alphaModFix/>
          </a:blip>
          <a:stretch>
            <a:fillRect/>
          </a:stretch>
        </p:blipFill>
        <p:spPr>
          <a:xfrm>
            <a:off x="-120523" y="1435815"/>
            <a:ext cx="1109925" cy="1323560"/>
          </a:xfrm>
          <a:prstGeom prst="rect">
            <a:avLst/>
          </a:prstGeom>
          <a:noFill/>
          <a:ln>
            <a:noFill/>
          </a:ln>
        </p:spPr>
      </p:pic>
      <p:pic>
        <p:nvPicPr>
          <p:cNvPr id="242" name="Google Shape;242;p23"/>
          <p:cNvPicPr preferRelativeResize="0"/>
          <p:nvPr/>
        </p:nvPicPr>
        <p:blipFill>
          <a:blip r:embed="rId12">
            <a:alphaModFix/>
          </a:blip>
          <a:stretch>
            <a:fillRect/>
          </a:stretch>
        </p:blipFill>
        <p:spPr>
          <a:xfrm>
            <a:off x="0" y="0"/>
            <a:ext cx="2602825" cy="1739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4"/>
          <p:cNvSpPr txBox="1"/>
          <p:nvPr>
            <p:ph idx="2"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Today’s Lesson Outline</a:t>
            </a:r>
            <a:endParaRPr/>
          </a:p>
        </p:txBody>
      </p:sp>
      <p:cxnSp>
        <p:nvCxnSpPr>
          <p:cNvPr id="248" name="Google Shape;248;p24"/>
          <p:cNvCxnSpPr>
            <a:stCxn id="249" idx="3"/>
          </p:cNvCxnSpPr>
          <p:nvPr/>
        </p:nvCxnSpPr>
        <p:spPr>
          <a:xfrm>
            <a:off x="4062475" y="695425"/>
            <a:ext cx="5491500" cy="0"/>
          </a:xfrm>
          <a:prstGeom prst="straightConnector1">
            <a:avLst/>
          </a:prstGeom>
          <a:noFill/>
          <a:ln cap="flat" cmpd="sng" w="76200">
            <a:solidFill>
              <a:schemeClr val="accent1"/>
            </a:solidFill>
            <a:prstDash val="solid"/>
            <a:round/>
            <a:headEnd len="med" w="med" type="none"/>
            <a:tailEnd len="med" w="med" type="none"/>
          </a:ln>
        </p:spPr>
      </p:cxnSp>
      <p:sp>
        <p:nvSpPr>
          <p:cNvPr id="250" name="Google Shape;250;p24"/>
          <p:cNvSpPr/>
          <p:nvPr/>
        </p:nvSpPr>
        <p:spPr>
          <a:xfrm>
            <a:off x="6351925" y="2437613"/>
            <a:ext cx="2606100" cy="26061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txBox="1"/>
          <p:nvPr>
            <p:ph type="title"/>
          </p:nvPr>
        </p:nvSpPr>
        <p:spPr>
          <a:xfrm>
            <a:off x="1149900" y="1434750"/>
            <a:ext cx="993600" cy="60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52" name="Google Shape;252;p24"/>
          <p:cNvSpPr txBox="1"/>
          <p:nvPr>
            <p:ph idx="3" type="ctrTitle"/>
          </p:nvPr>
        </p:nvSpPr>
        <p:spPr>
          <a:xfrm>
            <a:off x="592050" y="1897875"/>
            <a:ext cx="21093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Share About the Hands-On Activity</a:t>
            </a:r>
            <a:endParaRPr/>
          </a:p>
        </p:txBody>
      </p:sp>
      <p:sp>
        <p:nvSpPr>
          <p:cNvPr id="253" name="Google Shape;253;p24"/>
          <p:cNvSpPr txBox="1"/>
          <p:nvPr>
            <p:ph idx="4" type="title"/>
          </p:nvPr>
        </p:nvSpPr>
        <p:spPr>
          <a:xfrm>
            <a:off x="3305700" y="2856000"/>
            <a:ext cx="993600" cy="60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254" name="Google Shape;254;p24"/>
          <p:cNvSpPr txBox="1"/>
          <p:nvPr>
            <p:ph idx="7" type="title"/>
          </p:nvPr>
        </p:nvSpPr>
        <p:spPr>
          <a:xfrm>
            <a:off x="3305700" y="1434750"/>
            <a:ext cx="993600" cy="60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255" name="Google Shape;255;p24"/>
          <p:cNvSpPr txBox="1"/>
          <p:nvPr>
            <p:ph idx="8" type="ctrTitle"/>
          </p:nvPr>
        </p:nvSpPr>
        <p:spPr>
          <a:xfrm>
            <a:off x="2747850" y="1897875"/>
            <a:ext cx="21093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Nutrition of Tomatoes and Cucumbers</a:t>
            </a:r>
            <a:endParaRPr/>
          </a:p>
        </p:txBody>
      </p:sp>
      <p:sp>
        <p:nvSpPr>
          <p:cNvPr id="256" name="Google Shape;256;p24"/>
          <p:cNvSpPr txBox="1"/>
          <p:nvPr>
            <p:ph idx="14" type="ctrTitle"/>
          </p:nvPr>
        </p:nvSpPr>
        <p:spPr>
          <a:xfrm>
            <a:off x="2747850" y="3462300"/>
            <a:ext cx="21093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Make a Vegetable Recipe</a:t>
            </a:r>
            <a:endParaRPr/>
          </a:p>
        </p:txBody>
      </p:sp>
      <p:sp>
        <p:nvSpPr>
          <p:cNvPr id="257" name="Google Shape;257;p24"/>
          <p:cNvSpPr txBox="1"/>
          <p:nvPr>
            <p:ph idx="16" type="title"/>
          </p:nvPr>
        </p:nvSpPr>
        <p:spPr>
          <a:xfrm>
            <a:off x="1149896" y="2856000"/>
            <a:ext cx="993600" cy="60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258" name="Google Shape;258;p24"/>
          <p:cNvSpPr txBox="1"/>
          <p:nvPr>
            <p:ph idx="17" type="ctrTitle"/>
          </p:nvPr>
        </p:nvSpPr>
        <p:spPr>
          <a:xfrm>
            <a:off x="592046" y="3437525"/>
            <a:ext cx="2109300" cy="6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 Slow, Whoa</a:t>
            </a:r>
            <a:endParaRPr/>
          </a:p>
        </p:txBody>
      </p:sp>
      <p:pic>
        <p:nvPicPr>
          <p:cNvPr id="259" name="Google Shape;259;p24"/>
          <p:cNvPicPr preferRelativeResize="0"/>
          <p:nvPr/>
        </p:nvPicPr>
        <p:blipFill>
          <a:blip r:embed="rId3">
            <a:alphaModFix/>
          </a:blip>
          <a:stretch>
            <a:fillRect/>
          </a:stretch>
        </p:blipFill>
        <p:spPr>
          <a:xfrm>
            <a:off x="6561134" y="2504184"/>
            <a:ext cx="2057165" cy="2235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5"/>
          <p:cNvSpPr/>
          <p:nvPr/>
        </p:nvSpPr>
        <p:spPr>
          <a:xfrm>
            <a:off x="4759725" y="1531900"/>
            <a:ext cx="1259100" cy="12285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5"/>
          <p:cNvSpPr/>
          <p:nvPr/>
        </p:nvSpPr>
        <p:spPr>
          <a:xfrm>
            <a:off x="6956725" y="1531888"/>
            <a:ext cx="1259100" cy="1228500"/>
          </a:xfrm>
          <a:prstGeom prst="ellipse">
            <a:avLst/>
          </a:prstGeom>
          <a:solidFill>
            <a:srgbClr val="A1C448">
              <a:alpha val="3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5"/>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rPr>
              <a:t>HANDS-ON Activity</a:t>
            </a:r>
            <a:endParaRPr>
              <a:solidFill>
                <a:schemeClr val="dk2"/>
              </a:solidFill>
            </a:endParaRPr>
          </a:p>
        </p:txBody>
      </p:sp>
      <p:sp>
        <p:nvSpPr>
          <p:cNvPr id="267" name="Google Shape;267;p25"/>
          <p:cNvSpPr/>
          <p:nvPr/>
        </p:nvSpPr>
        <p:spPr>
          <a:xfrm>
            <a:off x="561000" y="1531975"/>
            <a:ext cx="1259100" cy="1228500"/>
          </a:xfrm>
          <a:prstGeom prst="ellipse">
            <a:avLst/>
          </a:prstGeom>
          <a:solidFill>
            <a:srgbClr val="EA9999">
              <a:alpha val="2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5"/>
          <p:cNvSpPr txBox="1"/>
          <p:nvPr>
            <p:ph idx="1" type="subTitle"/>
          </p:nvPr>
        </p:nvSpPr>
        <p:spPr>
          <a:xfrm>
            <a:off x="197700" y="3172400"/>
            <a:ext cx="1985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400">
                <a:solidFill>
                  <a:schemeClr val="dk2"/>
                </a:solidFill>
                <a:latin typeface="Oxygen"/>
                <a:ea typeface="Oxygen"/>
                <a:cs typeface="Oxygen"/>
                <a:sym typeface="Oxygen"/>
              </a:rPr>
              <a:t>How did it go doing the nutrition label hunt activity?</a:t>
            </a:r>
            <a:endParaRPr b="1" sz="1400">
              <a:solidFill>
                <a:schemeClr val="dk2"/>
              </a:solidFill>
              <a:latin typeface="Oxygen"/>
              <a:ea typeface="Oxygen"/>
              <a:cs typeface="Oxygen"/>
              <a:sym typeface="Oxygen"/>
            </a:endParaRPr>
          </a:p>
          <a:p>
            <a:pPr indent="0" lvl="0" marL="0" rtl="0" algn="ctr">
              <a:spcBef>
                <a:spcPts val="0"/>
              </a:spcBef>
              <a:spcAft>
                <a:spcPts val="0"/>
              </a:spcAft>
              <a:buNone/>
            </a:pPr>
            <a:r>
              <a:t/>
            </a:r>
            <a:endParaRPr b="1" sz="1400">
              <a:solidFill>
                <a:schemeClr val="dk2"/>
              </a:solidFill>
              <a:latin typeface="Oxygen"/>
              <a:ea typeface="Oxygen"/>
              <a:cs typeface="Oxygen"/>
              <a:sym typeface="Oxygen"/>
            </a:endParaRPr>
          </a:p>
          <a:p>
            <a:pPr indent="0" lvl="0" marL="0" rtl="0" algn="ctr">
              <a:spcBef>
                <a:spcPts val="0"/>
              </a:spcBef>
              <a:spcAft>
                <a:spcPts val="0"/>
              </a:spcAft>
              <a:buNone/>
            </a:pPr>
            <a:r>
              <a:rPr b="1" lang="en" sz="1400">
                <a:solidFill>
                  <a:schemeClr val="dk2"/>
                </a:solidFill>
                <a:latin typeface="Oxygen"/>
                <a:ea typeface="Oxygen"/>
                <a:cs typeface="Oxygen"/>
                <a:sym typeface="Oxygen"/>
              </a:rPr>
              <a:t>Was it easy or hard to read the nutrition facts labels?</a:t>
            </a:r>
            <a:endParaRPr b="1" sz="1400">
              <a:solidFill>
                <a:schemeClr val="dk2"/>
              </a:solidFill>
              <a:latin typeface="Oxygen"/>
              <a:ea typeface="Oxygen"/>
              <a:cs typeface="Oxygen"/>
              <a:sym typeface="Oxygen"/>
            </a:endParaRPr>
          </a:p>
        </p:txBody>
      </p:sp>
      <p:sp>
        <p:nvSpPr>
          <p:cNvPr id="269" name="Google Shape;269;p25"/>
          <p:cNvSpPr txBox="1"/>
          <p:nvPr>
            <p:ph idx="4" type="subTitle"/>
          </p:nvPr>
        </p:nvSpPr>
        <p:spPr>
          <a:xfrm>
            <a:off x="2145063" y="3172400"/>
            <a:ext cx="19191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400">
                <a:solidFill>
                  <a:schemeClr val="dk2"/>
                </a:solidFill>
                <a:latin typeface="Oxygen"/>
                <a:ea typeface="Oxygen"/>
                <a:cs typeface="Oxygen"/>
                <a:sym typeface="Oxygen"/>
              </a:rPr>
              <a:t>What foods did you find? </a:t>
            </a:r>
            <a:endParaRPr b="1" sz="1400">
              <a:solidFill>
                <a:schemeClr val="dk2"/>
              </a:solidFill>
              <a:latin typeface="Oxygen"/>
              <a:ea typeface="Oxygen"/>
              <a:cs typeface="Oxygen"/>
              <a:sym typeface="Oxygen"/>
            </a:endParaRPr>
          </a:p>
          <a:p>
            <a:pPr indent="0" lvl="0" marL="0" rtl="0" algn="ctr">
              <a:spcBef>
                <a:spcPts val="0"/>
              </a:spcBef>
              <a:spcAft>
                <a:spcPts val="0"/>
              </a:spcAft>
              <a:buClr>
                <a:schemeClr val="dk1"/>
              </a:buClr>
              <a:buSzPts val="1100"/>
              <a:buFont typeface="Arial"/>
              <a:buNone/>
            </a:pPr>
            <a:r>
              <a:t/>
            </a:r>
            <a:endParaRPr b="1" sz="1400">
              <a:solidFill>
                <a:schemeClr val="dk2"/>
              </a:solidFill>
              <a:latin typeface="Oxygen"/>
              <a:ea typeface="Oxygen"/>
              <a:cs typeface="Oxygen"/>
              <a:sym typeface="Oxygen"/>
            </a:endParaRPr>
          </a:p>
          <a:p>
            <a:pPr indent="0" lvl="0" marL="0" rtl="0" algn="ctr">
              <a:spcBef>
                <a:spcPts val="0"/>
              </a:spcBef>
              <a:spcAft>
                <a:spcPts val="0"/>
              </a:spcAft>
              <a:buClr>
                <a:schemeClr val="dk1"/>
              </a:buClr>
              <a:buSzPts val="1100"/>
              <a:buFont typeface="Arial"/>
              <a:buNone/>
            </a:pPr>
            <a:r>
              <a:rPr b="1" lang="en" sz="1400">
                <a:solidFill>
                  <a:schemeClr val="dk2"/>
                </a:solidFill>
                <a:latin typeface="Oxygen"/>
                <a:ea typeface="Oxygen"/>
                <a:cs typeface="Oxygen"/>
                <a:sym typeface="Oxygen"/>
              </a:rPr>
              <a:t>Did any foods not have labels?</a:t>
            </a:r>
            <a:endParaRPr b="1" sz="1400">
              <a:solidFill>
                <a:schemeClr val="dk2"/>
              </a:solidFill>
              <a:latin typeface="Oxygen"/>
              <a:ea typeface="Oxygen"/>
              <a:cs typeface="Oxygen"/>
              <a:sym typeface="Oxygen"/>
            </a:endParaRPr>
          </a:p>
          <a:p>
            <a:pPr indent="0" lvl="0" marL="0" rtl="0" algn="ctr">
              <a:spcBef>
                <a:spcPts val="0"/>
              </a:spcBef>
              <a:spcAft>
                <a:spcPts val="0"/>
              </a:spcAft>
              <a:buNone/>
            </a:pPr>
            <a:r>
              <a:t/>
            </a:r>
            <a:endParaRPr b="1" sz="1200">
              <a:solidFill>
                <a:schemeClr val="dk2"/>
              </a:solidFill>
              <a:latin typeface="Oxygen"/>
              <a:ea typeface="Oxygen"/>
              <a:cs typeface="Oxygen"/>
              <a:sym typeface="Oxygen"/>
            </a:endParaRPr>
          </a:p>
        </p:txBody>
      </p:sp>
      <p:sp>
        <p:nvSpPr>
          <p:cNvPr id="270" name="Google Shape;270;p25"/>
          <p:cNvSpPr/>
          <p:nvPr/>
        </p:nvSpPr>
        <p:spPr>
          <a:xfrm>
            <a:off x="2475075" y="1531925"/>
            <a:ext cx="1259100" cy="1228500"/>
          </a:xfrm>
          <a:prstGeom prst="ellipse">
            <a:avLst/>
          </a:prstGeom>
          <a:solidFill>
            <a:srgbClr val="A1C448">
              <a:alpha val="3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
          <p:cNvSpPr txBox="1"/>
          <p:nvPr>
            <p:ph idx="6" type="subTitle"/>
          </p:nvPr>
        </p:nvSpPr>
        <p:spPr>
          <a:xfrm>
            <a:off x="4429725" y="3178250"/>
            <a:ext cx="19191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Oxygen"/>
                <a:ea typeface="Oxygen"/>
                <a:cs typeface="Oxygen"/>
                <a:sym typeface="Oxygen"/>
              </a:rPr>
              <a:t>Did anything surprise you?</a:t>
            </a:r>
            <a:endParaRPr b="1" sz="1200">
              <a:solidFill>
                <a:schemeClr val="dk2"/>
              </a:solidFill>
              <a:latin typeface="Oxygen"/>
              <a:ea typeface="Oxygen"/>
              <a:cs typeface="Oxygen"/>
              <a:sym typeface="Oxygen"/>
            </a:endParaRPr>
          </a:p>
          <a:p>
            <a:pPr indent="0" lvl="0" marL="0" rtl="0" algn="ctr">
              <a:spcBef>
                <a:spcPts val="0"/>
              </a:spcBef>
              <a:spcAft>
                <a:spcPts val="0"/>
              </a:spcAft>
              <a:buClr>
                <a:schemeClr val="dk1"/>
              </a:buClr>
              <a:buSzPts val="1100"/>
              <a:buFont typeface="Arial"/>
              <a:buNone/>
            </a:pPr>
            <a:r>
              <a:t/>
            </a:r>
            <a:endParaRPr b="1" sz="1200">
              <a:solidFill>
                <a:schemeClr val="dk2"/>
              </a:solidFill>
              <a:latin typeface="Oxygen"/>
              <a:ea typeface="Oxygen"/>
              <a:cs typeface="Oxygen"/>
              <a:sym typeface="Oxygen"/>
            </a:endParaRPr>
          </a:p>
          <a:p>
            <a:pPr indent="0" lvl="0" marL="0" rtl="0" algn="ctr">
              <a:spcBef>
                <a:spcPts val="0"/>
              </a:spcBef>
              <a:spcAft>
                <a:spcPts val="0"/>
              </a:spcAft>
              <a:buClr>
                <a:schemeClr val="dk1"/>
              </a:buClr>
              <a:buSzPts val="1100"/>
              <a:buFont typeface="Arial"/>
              <a:buNone/>
            </a:pPr>
            <a:r>
              <a:rPr b="1" lang="en" sz="1200">
                <a:solidFill>
                  <a:schemeClr val="dk2"/>
                </a:solidFill>
                <a:latin typeface="Oxygen"/>
                <a:ea typeface="Oxygen"/>
                <a:cs typeface="Oxygen"/>
                <a:sym typeface="Oxygen"/>
              </a:rPr>
              <a:t>Which food had the biggest serving size?</a:t>
            </a:r>
            <a:endParaRPr b="1" sz="1200">
              <a:solidFill>
                <a:schemeClr val="dk2"/>
              </a:solidFill>
              <a:latin typeface="Oxygen"/>
              <a:ea typeface="Oxygen"/>
              <a:cs typeface="Oxygen"/>
              <a:sym typeface="Oxygen"/>
            </a:endParaRPr>
          </a:p>
          <a:p>
            <a:pPr indent="0" lvl="0" marL="0" rtl="0" algn="ctr">
              <a:spcBef>
                <a:spcPts val="0"/>
              </a:spcBef>
              <a:spcAft>
                <a:spcPts val="0"/>
              </a:spcAft>
              <a:buClr>
                <a:schemeClr val="dk1"/>
              </a:buClr>
              <a:buSzPts val="1100"/>
              <a:buFont typeface="Arial"/>
              <a:buNone/>
            </a:pPr>
            <a:r>
              <a:t/>
            </a:r>
            <a:endParaRPr b="1" sz="1200">
              <a:solidFill>
                <a:schemeClr val="dk2"/>
              </a:solidFill>
              <a:latin typeface="Oxygen"/>
              <a:ea typeface="Oxygen"/>
              <a:cs typeface="Oxygen"/>
              <a:sym typeface="Oxygen"/>
            </a:endParaRPr>
          </a:p>
          <a:p>
            <a:pPr indent="0" lvl="0" marL="0" rtl="0" algn="ctr">
              <a:spcBef>
                <a:spcPts val="0"/>
              </a:spcBef>
              <a:spcAft>
                <a:spcPts val="0"/>
              </a:spcAft>
              <a:buClr>
                <a:schemeClr val="dk1"/>
              </a:buClr>
              <a:buSzPts val="1100"/>
              <a:buFont typeface="Arial"/>
              <a:buNone/>
            </a:pPr>
            <a:r>
              <a:rPr b="1" lang="en" sz="1200">
                <a:solidFill>
                  <a:schemeClr val="dk2"/>
                </a:solidFill>
                <a:latin typeface="Oxygen"/>
                <a:ea typeface="Oxygen"/>
                <a:cs typeface="Oxygen"/>
                <a:sym typeface="Oxygen"/>
              </a:rPr>
              <a:t>Which food had the smallest serving size?</a:t>
            </a:r>
            <a:endParaRPr b="1" sz="1200">
              <a:solidFill>
                <a:schemeClr val="dk2"/>
              </a:solidFill>
              <a:latin typeface="Oxygen"/>
              <a:ea typeface="Oxygen"/>
              <a:cs typeface="Oxygen"/>
              <a:sym typeface="Oxygen"/>
            </a:endParaRPr>
          </a:p>
        </p:txBody>
      </p:sp>
      <p:cxnSp>
        <p:nvCxnSpPr>
          <p:cNvPr id="272" name="Google Shape;272;p25"/>
          <p:cNvCxnSpPr/>
          <p:nvPr/>
        </p:nvCxnSpPr>
        <p:spPr>
          <a:xfrm>
            <a:off x="3543625" y="688600"/>
            <a:ext cx="4341300" cy="6900"/>
          </a:xfrm>
          <a:prstGeom prst="straightConnector1">
            <a:avLst/>
          </a:prstGeom>
          <a:noFill/>
          <a:ln cap="flat" cmpd="sng" w="76200">
            <a:solidFill>
              <a:schemeClr val="dk2"/>
            </a:solidFill>
            <a:prstDash val="solid"/>
            <a:round/>
            <a:headEnd len="med" w="med" type="none"/>
            <a:tailEnd len="med" w="med" type="none"/>
          </a:ln>
        </p:spPr>
      </p:cxnSp>
      <p:sp>
        <p:nvSpPr>
          <p:cNvPr id="273" name="Google Shape;273;p25"/>
          <p:cNvSpPr txBox="1"/>
          <p:nvPr/>
        </p:nvSpPr>
        <p:spPr>
          <a:xfrm>
            <a:off x="6684637" y="3178250"/>
            <a:ext cx="1803300" cy="60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Oxygen"/>
                <a:ea typeface="Oxygen"/>
                <a:cs typeface="Oxygen"/>
                <a:sym typeface="Oxygen"/>
              </a:rPr>
              <a:t>How do you feel about reading nutrition facts labels now?</a:t>
            </a:r>
            <a:endParaRPr b="1" sz="1600">
              <a:solidFill>
                <a:schemeClr val="dk2"/>
              </a:solidFill>
              <a:latin typeface="Oxygen"/>
              <a:ea typeface="Oxygen"/>
              <a:cs typeface="Oxygen"/>
              <a:sym typeface="Oxygen"/>
            </a:endParaRPr>
          </a:p>
        </p:txBody>
      </p:sp>
      <p:pic>
        <p:nvPicPr>
          <p:cNvPr id="274" name="Google Shape;274;p25"/>
          <p:cNvPicPr preferRelativeResize="0"/>
          <p:nvPr/>
        </p:nvPicPr>
        <p:blipFill rotWithShape="1">
          <a:blip r:embed="rId3">
            <a:alphaModFix/>
          </a:blip>
          <a:srcRect b="0" l="17230" r="16828" t="0"/>
          <a:stretch/>
        </p:blipFill>
        <p:spPr>
          <a:xfrm>
            <a:off x="721355" y="1611618"/>
            <a:ext cx="938400" cy="1069219"/>
          </a:xfrm>
          <a:prstGeom prst="rect">
            <a:avLst/>
          </a:prstGeom>
          <a:noFill/>
          <a:ln>
            <a:noFill/>
          </a:ln>
        </p:spPr>
      </p:pic>
      <p:pic>
        <p:nvPicPr>
          <p:cNvPr id="275" name="Google Shape;275;p25"/>
          <p:cNvPicPr preferRelativeResize="0"/>
          <p:nvPr/>
        </p:nvPicPr>
        <p:blipFill>
          <a:blip r:embed="rId4">
            <a:alphaModFix/>
          </a:blip>
          <a:stretch>
            <a:fillRect/>
          </a:stretch>
        </p:blipFill>
        <p:spPr>
          <a:xfrm>
            <a:off x="7044363" y="1098321"/>
            <a:ext cx="1091625" cy="2095650"/>
          </a:xfrm>
          <a:prstGeom prst="rect">
            <a:avLst/>
          </a:prstGeom>
          <a:noFill/>
          <a:ln>
            <a:noFill/>
          </a:ln>
        </p:spPr>
      </p:pic>
      <p:pic>
        <p:nvPicPr>
          <p:cNvPr id="276" name="Google Shape;276;p25"/>
          <p:cNvPicPr preferRelativeResize="0"/>
          <p:nvPr/>
        </p:nvPicPr>
        <p:blipFill>
          <a:blip r:embed="rId5">
            <a:alphaModFix/>
          </a:blip>
          <a:stretch>
            <a:fillRect/>
          </a:stretch>
        </p:blipFill>
        <p:spPr>
          <a:xfrm>
            <a:off x="4647145" y="1652370"/>
            <a:ext cx="1484249" cy="987700"/>
          </a:xfrm>
          <a:prstGeom prst="rect">
            <a:avLst/>
          </a:prstGeom>
          <a:noFill/>
          <a:ln>
            <a:noFill/>
          </a:ln>
        </p:spPr>
      </p:pic>
      <p:pic>
        <p:nvPicPr>
          <p:cNvPr id="277" name="Google Shape;277;p25"/>
          <p:cNvPicPr preferRelativeResize="0"/>
          <p:nvPr/>
        </p:nvPicPr>
        <p:blipFill>
          <a:blip r:embed="rId6">
            <a:alphaModFix/>
          </a:blip>
          <a:stretch>
            <a:fillRect/>
          </a:stretch>
        </p:blipFill>
        <p:spPr>
          <a:xfrm>
            <a:off x="2202975" y="1647551"/>
            <a:ext cx="1803300" cy="9971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1000"/>
                                        <p:tgtEl>
                                          <p:spTgt spid="26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000"/>
                                        <p:tgtEl>
                                          <p:spTgt spid="27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1000"/>
                                        <p:tgtEl>
                                          <p:spTgt spid="26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1000"/>
                                        <p:tgtEl>
                                          <p:spTgt spid="27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1000"/>
                                        <p:tgtEl>
                                          <p:spTgt spid="26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1000"/>
                                        <p:tgtEl>
                                          <p:spTgt spid="27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73"/>
                                        </p:tgtEl>
                                        <p:attrNameLst>
                                          <p:attrName>style.visibility</p:attrName>
                                        </p:attrNameLst>
                                      </p:cBhvr>
                                      <p:to>
                                        <p:strVal val="visible"/>
                                      </p:to>
                                    </p:set>
                                    <p:anim calcmode="lin" valueType="num">
                                      <p:cBhvr additive="base">
                                        <p:cTn dur="1000"/>
                                        <p:tgtEl>
                                          <p:spTgt spid="2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6"/>
          <p:cNvSpPr txBox="1"/>
          <p:nvPr>
            <p:ph type="ctrTitle"/>
          </p:nvPr>
        </p:nvSpPr>
        <p:spPr>
          <a:xfrm>
            <a:off x="1133850" y="977375"/>
            <a:ext cx="37656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500"/>
              <a:t>Review: What is nutrition?</a:t>
            </a:r>
            <a:endParaRPr sz="4500"/>
          </a:p>
        </p:txBody>
      </p:sp>
      <p:pic>
        <p:nvPicPr>
          <p:cNvPr id="283" name="Google Shape;283;p26"/>
          <p:cNvPicPr preferRelativeResize="0"/>
          <p:nvPr/>
        </p:nvPicPr>
        <p:blipFill>
          <a:blip r:embed="rId3">
            <a:alphaModFix/>
          </a:blip>
          <a:stretch>
            <a:fillRect/>
          </a:stretch>
        </p:blipFill>
        <p:spPr>
          <a:xfrm>
            <a:off x="7648598" y="214775"/>
            <a:ext cx="1374378" cy="1260050"/>
          </a:xfrm>
          <a:prstGeom prst="rect">
            <a:avLst/>
          </a:prstGeom>
          <a:noFill/>
          <a:ln>
            <a:noFill/>
          </a:ln>
        </p:spPr>
      </p:pic>
      <p:pic>
        <p:nvPicPr>
          <p:cNvPr id="284" name="Google Shape;284;p26"/>
          <p:cNvPicPr preferRelativeResize="0"/>
          <p:nvPr/>
        </p:nvPicPr>
        <p:blipFill>
          <a:blip r:embed="rId3">
            <a:alphaModFix/>
          </a:blip>
          <a:stretch>
            <a:fillRect/>
          </a:stretch>
        </p:blipFill>
        <p:spPr>
          <a:xfrm>
            <a:off x="7557548" y="1243375"/>
            <a:ext cx="1374378" cy="1260050"/>
          </a:xfrm>
          <a:prstGeom prst="rect">
            <a:avLst/>
          </a:prstGeom>
          <a:noFill/>
          <a:ln>
            <a:noFill/>
          </a:ln>
        </p:spPr>
      </p:pic>
      <p:pic>
        <p:nvPicPr>
          <p:cNvPr id="285" name="Google Shape;285;p26"/>
          <p:cNvPicPr preferRelativeResize="0"/>
          <p:nvPr/>
        </p:nvPicPr>
        <p:blipFill>
          <a:blip r:embed="rId3">
            <a:alphaModFix/>
          </a:blip>
          <a:stretch>
            <a:fillRect/>
          </a:stretch>
        </p:blipFill>
        <p:spPr>
          <a:xfrm>
            <a:off x="6553723" y="132650"/>
            <a:ext cx="1374378" cy="1260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7"/>
          <p:cNvSpPr/>
          <p:nvPr/>
        </p:nvSpPr>
        <p:spPr>
          <a:xfrm>
            <a:off x="6827500" y="1341400"/>
            <a:ext cx="1804800" cy="1389900"/>
          </a:xfrm>
          <a:prstGeom prst="rect">
            <a:avLst/>
          </a:prstGeom>
          <a:noFill/>
          <a:ln cap="flat" cmpd="sng" w="19050">
            <a:solidFill>
              <a:srgbClr val="A1C4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7"/>
          <p:cNvSpPr/>
          <p:nvPr/>
        </p:nvSpPr>
        <p:spPr>
          <a:xfrm>
            <a:off x="5142200" y="3359450"/>
            <a:ext cx="1804800" cy="1498800"/>
          </a:xfrm>
          <a:prstGeom prst="rect">
            <a:avLst/>
          </a:prstGeom>
          <a:noFill/>
          <a:ln cap="flat" cmpd="sng" w="19050">
            <a:solidFill>
              <a:srgbClr val="A1C4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a:off x="3540775" y="1267100"/>
            <a:ext cx="1804800" cy="1389900"/>
          </a:xfrm>
          <a:prstGeom prst="rect">
            <a:avLst/>
          </a:prstGeom>
          <a:noFill/>
          <a:ln cap="flat" cmpd="sng" w="19050">
            <a:solidFill>
              <a:srgbClr val="A1C4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p:nvPr/>
        </p:nvSpPr>
        <p:spPr>
          <a:xfrm>
            <a:off x="489175" y="1316000"/>
            <a:ext cx="1804800" cy="1292100"/>
          </a:xfrm>
          <a:prstGeom prst="rect">
            <a:avLst/>
          </a:prstGeom>
          <a:noFill/>
          <a:ln cap="flat" cmpd="sng" w="19050">
            <a:solidFill>
              <a:srgbClr val="A1C4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p:nvPr/>
        </p:nvSpPr>
        <p:spPr>
          <a:xfrm>
            <a:off x="1675175" y="3360050"/>
            <a:ext cx="1804800" cy="1498800"/>
          </a:xfrm>
          <a:prstGeom prst="rect">
            <a:avLst/>
          </a:prstGeom>
          <a:noFill/>
          <a:ln cap="flat" cmpd="sng" w="19050">
            <a:solidFill>
              <a:srgbClr val="A1C4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
          <p:cNvSpPr txBox="1"/>
          <p:nvPr>
            <p:ph type="ctrTitle"/>
          </p:nvPr>
        </p:nvSpPr>
        <p:spPr>
          <a:xfrm>
            <a:off x="281275" y="333450"/>
            <a:ext cx="73035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Nutrients are in Tomatoes and Cucumbers?</a:t>
            </a:r>
            <a:endParaRPr/>
          </a:p>
        </p:txBody>
      </p:sp>
      <p:sp>
        <p:nvSpPr>
          <p:cNvPr id="296" name="Google Shape;296;p27"/>
          <p:cNvSpPr txBox="1"/>
          <p:nvPr>
            <p:ph idx="2" type="ctrTitle"/>
          </p:nvPr>
        </p:nvSpPr>
        <p:spPr>
          <a:xfrm>
            <a:off x="508675" y="1342294"/>
            <a:ext cx="1765800" cy="3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Fiber</a:t>
            </a:r>
            <a:endParaRPr/>
          </a:p>
        </p:txBody>
      </p:sp>
      <p:sp>
        <p:nvSpPr>
          <p:cNvPr id="297" name="Google Shape;297;p27"/>
          <p:cNvSpPr txBox="1"/>
          <p:nvPr>
            <p:ph idx="1" type="subTitle"/>
          </p:nvPr>
        </p:nvSpPr>
        <p:spPr>
          <a:xfrm>
            <a:off x="489175" y="1683401"/>
            <a:ext cx="1804800" cy="8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Fiber helps to keep our </a:t>
            </a:r>
            <a:r>
              <a:rPr b="1" lang="en" sz="1400">
                <a:latin typeface="Oxygen"/>
                <a:ea typeface="Oxygen"/>
                <a:cs typeface="Oxygen"/>
                <a:sym typeface="Oxygen"/>
              </a:rPr>
              <a:t>hearts</a:t>
            </a:r>
            <a:r>
              <a:rPr lang="en" sz="1400"/>
              <a:t> and stomachs healthy.</a:t>
            </a:r>
            <a:endParaRPr sz="1400"/>
          </a:p>
        </p:txBody>
      </p:sp>
      <p:sp>
        <p:nvSpPr>
          <p:cNvPr id="298" name="Google Shape;298;p27"/>
          <p:cNvSpPr txBox="1"/>
          <p:nvPr>
            <p:ph idx="3" type="ctrTitle"/>
          </p:nvPr>
        </p:nvSpPr>
        <p:spPr>
          <a:xfrm>
            <a:off x="1694675" y="3390645"/>
            <a:ext cx="1765800" cy="32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Vitamin K</a:t>
            </a:r>
            <a:endParaRPr/>
          </a:p>
        </p:txBody>
      </p:sp>
      <p:sp>
        <p:nvSpPr>
          <p:cNvPr id="299" name="Google Shape;299;p27"/>
          <p:cNvSpPr txBox="1"/>
          <p:nvPr>
            <p:ph idx="4" type="subTitle"/>
          </p:nvPr>
        </p:nvSpPr>
        <p:spPr>
          <a:xfrm>
            <a:off x="1675175" y="3713153"/>
            <a:ext cx="1804800" cy="96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Vitamin K helps keep our </a:t>
            </a:r>
            <a:r>
              <a:rPr b="1" lang="en" sz="1400">
                <a:latin typeface="Oxygen"/>
                <a:ea typeface="Oxygen"/>
                <a:cs typeface="Oxygen"/>
                <a:sym typeface="Oxygen"/>
              </a:rPr>
              <a:t>blood,</a:t>
            </a:r>
            <a:r>
              <a:rPr lang="en" sz="1400"/>
              <a:t> </a:t>
            </a:r>
            <a:r>
              <a:rPr b="1" lang="en" sz="1400">
                <a:latin typeface="Oxygen"/>
                <a:ea typeface="Oxygen"/>
                <a:cs typeface="Oxygen"/>
                <a:sym typeface="Oxygen"/>
              </a:rPr>
              <a:t>bones</a:t>
            </a:r>
            <a:r>
              <a:rPr lang="en" sz="1400"/>
              <a:t>, and </a:t>
            </a:r>
            <a:r>
              <a:rPr b="1" lang="en" sz="1400">
                <a:latin typeface="Oxygen"/>
                <a:ea typeface="Oxygen"/>
                <a:cs typeface="Oxygen"/>
                <a:sym typeface="Oxygen"/>
              </a:rPr>
              <a:t>heart</a:t>
            </a:r>
            <a:r>
              <a:rPr lang="en" sz="1400"/>
              <a:t> healthy.</a:t>
            </a:r>
            <a:endParaRPr sz="1400"/>
          </a:p>
        </p:txBody>
      </p:sp>
      <p:sp>
        <p:nvSpPr>
          <p:cNvPr id="300" name="Google Shape;300;p27"/>
          <p:cNvSpPr txBox="1"/>
          <p:nvPr>
            <p:ph idx="5" type="ctrTitle"/>
          </p:nvPr>
        </p:nvSpPr>
        <p:spPr>
          <a:xfrm>
            <a:off x="3560275" y="1302995"/>
            <a:ext cx="1765800" cy="38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Vitamin C</a:t>
            </a:r>
            <a:endParaRPr/>
          </a:p>
        </p:txBody>
      </p:sp>
      <p:sp>
        <p:nvSpPr>
          <p:cNvPr id="301" name="Google Shape;301;p27"/>
          <p:cNvSpPr txBox="1"/>
          <p:nvPr>
            <p:ph idx="6" type="subTitle"/>
          </p:nvPr>
        </p:nvSpPr>
        <p:spPr>
          <a:xfrm>
            <a:off x="3540778" y="1683388"/>
            <a:ext cx="18048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Vitamin C helps with </a:t>
            </a:r>
            <a:r>
              <a:rPr b="1" lang="en" sz="1400">
                <a:latin typeface="Oxygen"/>
                <a:ea typeface="Oxygen"/>
                <a:cs typeface="Oxygen"/>
                <a:sym typeface="Oxygen"/>
              </a:rPr>
              <a:t>healing</a:t>
            </a:r>
            <a:r>
              <a:rPr lang="en" sz="1400"/>
              <a:t> and the </a:t>
            </a:r>
            <a:r>
              <a:rPr b="1" lang="en" sz="1400">
                <a:latin typeface="Oxygen"/>
                <a:ea typeface="Oxygen"/>
                <a:cs typeface="Oxygen"/>
                <a:sym typeface="Oxygen"/>
              </a:rPr>
              <a:t>immune system.</a:t>
            </a:r>
            <a:endParaRPr b="1" sz="1400">
              <a:latin typeface="Oxygen"/>
              <a:ea typeface="Oxygen"/>
              <a:cs typeface="Oxygen"/>
              <a:sym typeface="Oxygen"/>
            </a:endParaRPr>
          </a:p>
        </p:txBody>
      </p:sp>
      <p:sp>
        <p:nvSpPr>
          <p:cNvPr id="302" name="Google Shape;302;p27"/>
          <p:cNvSpPr txBox="1"/>
          <p:nvPr>
            <p:ph idx="7" type="ctrTitle"/>
          </p:nvPr>
        </p:nvSpPr>
        <p:spPr>
          <a:xfrm>
            <a:off x="5161700" y="3361696"/>
            <a:ext cx="1765800" cy="38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Potassium</a:t>
            </a:r>
            <a:endParaRPr/>
          </a:p>
        </p:txBody>
      </p:sp>
      <p:sp>
        <p:nvSpPr>
          <p:cNvPr id="303" name="Google Shape;303;p27"/>
          <p:cNvSpPr txBox="1"/>
          <p:nvPr>
            <p:ph idx="8" type="subTitle"/>
          </p:nvPr>
        </p:nvSpPr>
        <p:spPr>
          <a:xfrm>
            <a:off x="5142200" y="3627651"/>
            <a:ext cx="1804800" cy="8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400"/>
              <a:t>Potassium contributes to healthy </a:t>
            </a:r>
            <a:r>
              <a:rPr b="1" lang="en" sz="1400">
                <a:latin typeface="Oxygen"/>
                <a:ea typeface="Oxygen"/>
                <a:cs typeface="Oxygen"/>
                <a:sym typeface="Oxygen"/>
              </a:rPr>
              <a:t>muscles</a:t>
            </a:r>
            <a:r>
              <a:rPr lang="en" sz="1400"/>
              <a:t>, </a:t>
            </a:r>
            <a:r>
              <a:rPr b="1" lang="en" sz="1400">
                <a:latin typeface="Oxygen"/>
                <a:ea typeface="Oxygen"/>
                <a:cs typeface="Oxygen"/>
                <a:sym typeface="Oxygen"/>
              </a:rPr>
              <a:t>heart</a:t>
            </a:r>
            <a:r>
              <a:rPr lang="en" sz="1400"/>
              <a:t>, and </a:t>
            </a:r>
            <a:r>
              <a:rPr b="1" lang="en" sz="1400">
                <a:latin typeface="Oxygen"/>
                <a:ea typeface="Oxygen"/>
                <a:cs typeface="Oxygen"/>
                <a:sym typeface="Oxygen"/>
              </a:rPr>
              <a:t>fluid regulation.</a:t>
            </a:r>
            <a:endParaRPr b="1" sz="1400">
              <a:latin typeface="Oxygen"/>
              <a:ea typeface="Oxygen"/>
              <a:cs typeface="Oxygen"/>
              <a:sym typeface="Oxygen"/>
            </a:endParaRPr>
          </a:p>
        </p:txBody>
      </p:sp>
      <p:cxnSp>
        <p:nvCxnSpPr>
          <p:cNvPr id="304" name="Google Shape;304;p27"/>
          <p:cNvCxnSpPr/>
          <p:nvPr/>
        </p:nvCxnSpPr>
        <p:spPr>
          <a:xfrm flipH="1" rot="10800000">
            <a:off x="7363650" y="695250"/>
            <a:ext cx="1791600" cy="18000"/>
          </a:xfrm>
          <a:prstGeom prst="straightConnector1">
            <a:avLst/>
          </a:prstGeom>
          <a:noFill/>
          <a:ln cap="flat" cmpd="sng" w="76200">
            <a:solidFill>
              <a:schemeClr val="accent1"/>
            </a:solidFill>
            <a:prstDash val="solid"/>
            <a:round/>
            <a:headEnd len="med" w="med" type="none"/>
            <a:tailEnd len="med" w="med" type="none"/>
          </a:ln>
        </p:spPr>
      </p:cxnSp>
      <p:sp>
        <p:nvSpPr>
          <p:cNvPr id="305" name="Google Shape;305;p27"/>
          <p:cNvSpPr txBox="1"/>
          <p:nvPr>
            <p:ph idx="6" type="subTitle"/>
          </p:nvPr>
        </p:nvSpPr>
        <p:spPr>
          <a:xfrm>
            <a:off x="6827500" y="1597902"/>
            <a:ext cx="1804800" cy="8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Magnesium helps keep our bodies </a:t>
            </a:r>
            <a:r>
              <a:rPr b="1" lang="en" sz="1400">
                <a:latin typeface="Oxygen"/>
                <a:ea typeface="Oxygen"/>
                <a:cs typeface="Oxygen"/>
                <a:sym typeface="Oxygen"/>
              </a:rPr>
              <a:t>overall healthy</a:t>
            </a:r>
            <a:r>
              <a:rPr lang="en" sz="1400"/>
              <a:t>, especially our </a:t>
            </a:r>
            <a:r>
              <a:rPr b="1" lang="en" sz="1400">
                <a:latin typeface="Oxygen"/>
                <a:ea typeface="Oxygen"/>
                <a:cs typeface="Oxygen"/>
                <a:sym typeface="Oxygen"/>
              </a:rPr>
              <a:t>muscles</a:t>
            </a:r>
            <a:r>
              <a:rPr lang="en" sz="1400"/>
              <a:t>.</a:t>
            </a:r>
            <a:endParaRPr sz="1400"/>
          </a:p>
        </p:txBody>
      </p:sp>
      <p:sp>
        <p:nvSpPr>
          <p:cNvPr id="306" name="Google Shape;306;p27"/>
          <p:cNvSpPr txBox="1"/>
          <p:nvPr>
            <p:ph idx="7" type="ctrTitle"/>
          </p:nvPr>
        </p:nvSpPr>
        <p:spPr>
          <a:xfrm>
            <a:off x="6847000" y="1342296"/>
            <a:ext cx="1765800" cy="38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Magnesium</a:t>
            </a:r>
            <a:endParaRPr/>
          </a:p>
        </p:txBody>
      </p:sp>
      <p:sp>
        <p:nvSpPr>
          <p:cNvPr id="307" name="Google Shape;307;p27"/>
          <p:cNvSpPr/>
          <p:nvPr/>
        </p:nvSpPr>
        <p:spPr>
          <a:xfrm>
            <a:off x="4872250" y="1109200"/>
            <a:ext cx="1104900" cy="6135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accent2"/>
                </a:solidFill>
                <a:latin typeface="Oxygen"/>
                <a:ea typeface="Oxygen"/>
                <a:cs typeface="Oxygen"/>
                <a:sym typeface="Oxygen"/>
              </a:rPr>
              <a:t>Review</a:t>
            </a:r>
            <a:endParaRPr b="1" sz="1200">
              <a:solidFill>
                <a:schemeClr val="accent2"/>
              </a:solidFill>
              <a:latin typeface="Oxygen"/>
              <a:ea typeface="Oxygen"/>
              <a:cs typeface="Oxygen"/>
              <a:sym typeface="Oxygen"/>
            </a:endParaRPr>
          </a:p>
        </p:txBody>
      </p:sp>
      <p:sp>
        <p:nvSpPr>
          <p:cNvPr id="308" name="Google Shape;308;p27"/>
          <p:cNvSpPr/>
          <p:nvPr/>
        </p:nvSpPr>
        <p:spPr>
          <a:xfrm>
            <a:off x="1694675" y="1109200"/>
            <a:ext cx="1104900" cy="6135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accent2"/>
                </a:solidFill>
                <a:latin typeface="Oxygen"/>
                <a:ea typeface="Oxygen"/>
                <a:cs typeface="Oxygen"/>
                <a:sym typeface="Oxygen"/>
              </a:rPr>
              <a:t>Review</a:t>
            </a:r>
            <a:endParaRPr b="1" sz="1200">
              <a:solidFill>
                <a:schemeClr val="accent2"/>
              </a:solidFill>
              <a:latin typeface="Oxygen"/>
              <a:ea typeface="Oxygen"/>
              <a:cs typeface="Oxygen"/>
              <a:sym typeface="Oxygen"/>
            </a:endParaRPr>
          </a:p>
        </p:txBody>
      </p:sp>
      <p:sp>
        <p:nvSpPr>
          <p:cNvPr id="309" name="Google Shape;309;p27"/>
          <p:cNvSpPr/>
          <p:nvPr/>
        </p:nvSpPr>
        <p:spPr>
          <a:xfrm>
            <a:off x="6479875" y="3099650"/>
            <a:ext cx="1104900" cy="6135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accent2"/>
                </a:solidFill>
                <a:latin typeface="Oxygen"/>
                <a:ea typeface="Oxygen"/>
                <a:cs typeface="Oxygen"/>
                <a:sym typeface="Oxygen"/>
              </a:rPr>
              <a:t>Review</a:t>
            </a:r>
            <a:endParaRPr b="1" sz="1200">
              <a:solidFill>
                <a:schemeClr val="accent2"/>
              </a:solidFill>
              <a:latin typeface="Oxygen"/>
              <a:ea typeface="Oxygen"/>
              <a:cs typeface="Oxygen"/>
              <a:sym typeface="Oxyge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8"/>
          <p:cNvSpPr/>
          <p:nvPr/>
        </p:nvSpPr>
        <p:spPr>
          <a:xfrm>
            <a:off x="2823031" y="2391733"/>
            <a:ext cx="3855300" cy="968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15" name="Google Shape;315;p28"/>
          <p:cNvSpPr/>
          <p:nvPr/>
        </p:nvSpPr>
        <p:spPr>
          <a:xfrm>
            <a:off x="935163" y="3494483"/>
            <a:ext cx="3855300" cy="968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16" name="Google Shape;316;p28"/>
          <p:cNvSpPr/>
          <p:nvPr/>
        </p:nvSpPr>
        <p:spPr>
          <a:xfrm>
            <a:off x="4685600" y="1288983"/>
            <a:ext cx="3855300" cy="968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17" name="Google Shape;317;p28"/>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 Slow, Whoa</a:t>
            </a:r>
            <a:endParaRPr/>
          </a:p>
        </p:txBody>
      </p:sp>
      <p:sp>
        <p:nvSpPr>
          <p:cNvPr id="318" name="Google Shape;318;p28"/>
          <p:cNvSpPr txBox="1"/>
          <p:nvPr>
            <p:ph idx="4294967295" type="ctrTitle"/>
          </p:nvPr>
        </p:nvSpPr>
        <p:spPr>
          <a:xfrm>
            <a:off x="2919800" y="2686825"/>
            <a:ext cx="932700" cy="606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400"/>
              <a:t>Slow</a:t>
            </a:r>
            <a:endParaRPr sz="1400"/>
          </a:p>
        </p:txBody>
      </p:sp>
      <p:sp>
        <p:nvSpPr>
          <p:cNvPr id="319" name="Google Shape;319;p28"/>
          <p:cNvSpPr txBox="1"/>
          <p:nvPr>
            <p:ph idx="4294967295" type="subTitle"/>
          </p:nvPr>
        </p:nvSpPr>
        <p:spPr>
          <a:xfrm>
            <a:off x="3819050" y="2479475"/>
            <a:ext cx="2800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Eat sometimes, or a few times a week</a:t>
            </a:r>
            <a:endParaRPr sz="1200"/>
          </a:p>
          <a:p>
            <a:pPr indent="0" lvl="0" marL="0" rtl="0" algn="l">
              <a:spcBef>
                <a:spcPts val="1600"/>
              </a:spcBef>
              <a:spcAft>
                <a:spcPts val="0"/>
              </a:spcAft>
              <a:buNone/>
            </a:pPr>
            <a:r>
              <a:rPr lang="en" sz="1200"/>
              <a:t>These foods are in the middle/kind of helpful</a:t>
            </a:r>
            <a:endParaRPr sz="1200"/>
          </a:p>
          <a:p>
            <a:pPr indent="0" lvl="0" marL="0" rtl="0" algn="l">
              <a:spcBef>
                <a:spcPts val="1600"/>
              </a:spcBef>
              <a:spcAft>
                <a:spcPts val="1600"/>
              </a:spcAft>
              <a:buNone/>
            </a:pPr>
            <a:r>
              <a:t/>
            </a:r>
            <a:endParaRPr sz="1000"/>
          </a:p>
        </p:txBody>
      </p:sp>
      <p:sp>
        <p:nvSpPr>
          <p:cNvPr id="320" name="Google Shape;320;p28"/>
          <p:cNvSpPr txBox="1"/>
          <p:nvPr>
            <p:ph idx="4294967295" type="ctrTitle"/>
          </p:nvPr>
        </p:nvSpPr>
        <p:spPr>
          <a:xfrm>
            <a:off x="996147" y="3753625"/>
            <a:ext cx="932700" cy="606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400"/>
              <a:t>Go</a:t>
            </a:r>
            <a:endParaRPr sz="1400"/>
          </a:p>
        </p:txBody>
      </p:sp>
      <p:sp>
        <p:nvSpPr>
          <p:cNvPr id="321" name="Google Shape;321;p28"/>
          <p:cNvSpPr/>
          <p:nvPr/>
        </p:nvSpPr>
        <p:spPr>
          <a:xfrm>
            <a:off x="2466900" y="2479100"/>
            <a:ext cx="821700" cy="821700"/>
          </a:xfrm>
          <a:prstGeom prst="ellipse">
            <a:avLst/>
          </a:prstGeom>
          <a:solidFill>
            <a:srgbClr val="FFC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8"/>
          <p:cNvSpPr txBox="1"/>
          <p:nvPr>
            <p:ph idx="4294967295" type="subTitle"/>
          </p:nvPr>
        </p:nvSpPr>
        <p:spPr>
          <a:xfrm>
            <a:off x="1979050" y="3625625"/>
            <a:ext cx="2706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Eat almost anytime</a:t>
            </a:r>
            <a:endParaRPr sz="1200"/>
          </a:p>
          <a:p>
            <a:pPr indent="0" lvl="0" marL="0" rtl="0" algn="l">
              <a:spcBef>
                <a:spcPts val="1600"/>
              </a:spcBef>
              <a:spcAft>
                <a:spcPts val="0"/>
              </a:spcAft>
              <a:buNone/>
            </a:pPr>
            <a:r>
              <a:rPr lang="en" sz="1200"/>
              <a:t>These foods help our bodies to “go”!</a:t>
            </a:r>
            <a:endParaRPr sz="1200"/>
          </a:p>
          <a:p>
            <a:pPr indent="0" lvl="0" marL="0" rtl="0" algn="l">
              <a:spcBef>
                <a:spcPts val="1600"/>
              </a:spcBef>
              <a:spcAft>
                <a:spcPts val="1600"/>
              </a:spcAft>
              <a:buNone/>
            </a:pPr>
            <a:r>
              <a:t/>
            </a:r>
            <a:endParaRPr sz="1000"/>
          </a:p>
        </p:txBody>
      </p:sp>
      <p:sp>
        <p:nvSpPr>
          <p:cNvPr id="323" name="Google Shape;323;p28"/>
          <p:cNvSpPr/>
          <p:nvPr/>
        </p:nvSpPr>
        <p:spPr>
          <a:xfrm>
            <a:off x="615225" y="3538225"/>
            <a:ext cx="821700" cy="8217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txBox="1"/>
          <p:nvPr>
            <p:ph idx="4294967295" type="ctrTitle"/>
          </p:nvPr>
        </p:nvSpPr>
        <p:spPr>
          <a:xfrm>
            <a:off x="4748601" y="1620025"/>
            <a:ext cx="941100" cy="606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400"/>
              <a:t>Whoa</a:t>
            </a:r>
            <a:endParaRPr sz="1400"/>
          </a:p>
        </p:txBody>
      </p:sp>
      <p:sp>
        <p:nvSpPr>
          <p:cNvPr id="325" name="Google Shape;325;p28"/>
          <p:cNvSpPr/>
          <p:nvPr/>
        </p:nvSpPr>
        <p:spPr>
          <a:xfrm>
            <a:off x="4298000" y="1402438"/>
            <a:ext cx="821700" cy="821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
          <p:cNvSpPr txBox="1"/>
          <p:nvPr>
            <p:ph idx="4294967295" type="subTitle"/>
          </p:nvPr>
        </p:nvSpPr>
        <p:spPr>
          <a:xfrm>
            <a:off x="5698782" y="1299575"/>
            <a:ext cx="2842200" cy="5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Eat on special occasions, or once in a while</a:t>
            </a:r>
            <a:endParaRPr sz="1200"/>
          </a:p>
          <a:p>
            <a:pPr indent="0" lvl="0" marL="0" rtl="0" algn="l">
              <a:spcBef>
                <a:spcPts val="1600"/>
              </a:spcBef>
              <a:spcAft>
                <a:spcPts val="0"/>
              </a:spcAft>
              <a:buNone/>
            </a:pPr>
            <a:r>
              <a:rPr lang="en" sz="1200"/>
              <a:t>These foods do not help our bodies</a:t>
            </a:r>
            <a:endParaRPr sz="1200"/>
          </a:p>
          <a:p>
            <a:pPr indent="0" lvl="0" marL="0" rtl="0" algn="l">
              <a:spcBef>
                <a:spcPts val="1600"/>
              </a:spcBef>
              <a:spcAft>
                <a:spcPts val="1600"/>
              </a:spcAft>
              <a:buNone/>
            </a:pPr>
            <a:r>
              <a:t/>
            </a:r>
            <a:endParaRPr sz="1000"/>
          </a:p>
        </p:txBody>
      </p:sp>
      <p:cxnSp>
        <p:nvCxnSpPr>
          <p:cNvPr id="327" name="Google Shape;327;p28"/>
          <p:cNvCxnSpPr/>
          <p:nvPr/>
        </p:nvCxnSpPr>
        <p:spPr>
          <a:xfrm flipH="1" rot="10800000">
            <a:off x="3174500" y="695550"/>
            <a:ext cx="6005400" cy="1770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9"/>
          <p:cNvSpPr txBox="1"/>
          <p:nvPr/>
        </p:nvSpPr>
        <p:spPr>
          <a:xfrm>
            <a:off x="614150" y="548350"/>
            <a:ext cx="723900" cy="5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38761D"/>
                </a:solidFill>
                <a:latin typeface="Abril Fatface"/>
                <a:ea typeface="Abril Fatface"/>
                <a:cs typeface="Abril Fatface"/>
                <a:sym typeface="Abril Fatface"/>
              </a:rPr>
              <a:t>GO</a:t>
            </a:r>
            <a:endParaRPr sz="2100">
              <a:solidFill>
                <a:srgbClr val="38761D"/>
              </a:solidFill>
              <a:latin typeface="Abril Fatface"/>
              <a:ea typeface="Abril Fatface"/>
              <a:cs typeface="Abril Fatface"/>
              <a:sym typeface="Abril Fatface"/>
            </a:endParaRPr>
          </a:p>
        </p:txBody>
      </p:sp>
      <p:sp>
        <p:nvSpPr>
          <p:cNvPr id="333" name="Google Shape;333;p29"/>
          <p:cNvSpPr txBox="1"/>
          <p:nvPr/>
        </p:nvSpPr>
        <p:spPr>
          <a:xfrm>
            <a:off x="4023150" y="2281050"/>
            <a:ext cx="1097700" cy="5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F1C232"/>
                </a:solidFill>
                <a:latin typeface="Abril Fatface"/>
                <a:ea typeface="Abril Fatface"/>
                <a:cs typeface="Abril Fatface"/>
                <a:sym typeface="Abril Fatface"/>
              </a:rPr>
              <a:t>SLOW</a:t>
            </a:r>
            <a:endParaRPr sz="2100">
              <a:solidFill>
                <a:srgbClr val="F1C232"/>
              </a:solidFill>
              <a:latin typeface="Abril Fatface"/>
              <a:ea typeface="Abril Fatface"/>
              <a:cs typeface="Abril Fatface"/>
              <a:sym typeface="Abril Fatface"/>
            </a:endParaRPr>
          </a:p>
        </p:txBody>
      </p:sp>
      <p:sp>
        <p:nvSpPr>
          <p:cNvPr id="334" name="Google Shape;334;p29"/>
          <p:cNvSpPr txBox="1"/>
          <p:nvPr/>
        </p:nvSpPr>
        <p:spPr>
          <a:xfrm>
            <a:off x="7214000" y="3899725"/>
            <a:ext cx="1097700" cy="5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CC0000"/>
                </a:solidFill>
                <a:latin typeface="Abril Fatface"/>
                <a:ea typeface="Abril Fatface"/>
                <a:cs typeface="Abril Fatface"/>
                <a:sym typeface="Abril Fatface"/>
              </a:rPr>
              <a:t>WHOA</a:t>
            </a:r>
            <a:endParaRPr sz="2100">
              <a:solidFill>
                <a:srgbClr val="CC0000"/>
              </a:solidFill>
              <a:latin typeface="Abril Fatface"/>
              <a:ea typeface="Abril Fatface"/>
              <a:cs typeface="Abril Fatface"/>
              <a:sym typeface="Abril Fatface"/>
            </a:endParaRPr>
          </a:p>
        </p:txBody>
      </p:sp>
      <p:pic>
        <p:nvPicPr>
          <p:cNvPr id="335" name="Google Shape;335;p29"/>
          <p:cNvPicPr preferRelativeResize="0"/>
          <p:nvPr/>
        </p:nvPicPr>
        <p:blipFill>
          <a:blip r:embed="rId3">
            <a:alphaModFix/>
          </a:blip>
          <a:stretch>
            <a:fillRect/>
          </a:stretch>
        </p:blipFill>
        <p:spPr>
          <a:xfrm>
            <a:off x="260761" y="1026752"/>
            <a:ext cx="1285830" cy="968100"/>
          </a:xfrm>
          <a:prstGeom prst="rect">
            <a:avLst/>
          </a:prstGeom>
          <a:noFill/>
          <a:ln cap="flat" cmpd="sng" w="38100">
            <a:solidFill>
              <a:srgbClr val="38761D"/>
            </a:solidFill>
            <a:prstDash val="solid"/>
            <a:round/>
            <a:headEnd len="sm" w="sm" type="none"/>
            <a:tailEnd len="sm" w="sm" type="none"/>
          </a:ln>
        </p:spPr>
      </p:pic>
      <p:pic>
        <p:nvPicPr>
          <p:cNvPr id="336" name="Google Shape;336;p29"/>
          <p:cNvPicPr preferRelativeResize="0"/>
          <p:nvPr/>
        </p:nvPicPr>
        <p:blipFill>
          <a:blip r:embed="rId4">
            <a:alphaModFix/>
          </a:blip>
          <a:stretch>
            <a:fillRect/>
          </a:stretch>
        </p:blipFill>
        <p:spPr>
          <a:xfrm>
            <a:off x="242438" y="2405950"/>
            <a:ext cx="1467322" cy="821700"/>
          </a:xfrm>
          <a:prstGeom prst="rect">
            <a:avLst/>
          </a:prstGeom>
          <a:noFill/>
          <a:ln cap="flat" cmpd="sng" w="38100">
            <a:solidFill>
              <a:srgbClr val="38761D"/>
            </a:solidFill>
            <a:prstDash val="solid"/>
            <a:round/>
            <a:headEnd len="sm" w="sm" type="none"/>
            <a:tailEnd len="sm" w="sm" type="none"/>
          </a:ln>
        </p:spPr>
      </p:pic>
      <p:pic>
        <p:nvPicPr>
          <p:cNvPr id="337" name="Google Shape;337;p29"/>
          <p:cNvPicPr preferRelativeResize="0"/>
          <p:nvPr/>
        </p:nvPicPr>
        <p:blipFill>
          <a:blip r:embed="rId5">
            <a:alphaModFix/>
          </a:blip>
          <a:stretch>
            <a:fillRect/>
          </a:stretch>
        </p:blipFill>
        <p:spPr>
          <a:xfrm>
            <a:off x="1929300" y="1308504"/>
            <a:ext cx="941100" cy="941100"/>
          </a:xfrm>
          <a:prstGeom prst="rect">
            <a:avLst/>
          </a:prstGeom>
          <a:noFill/>
          <a:ln cap="flat" cmpd="sng" w="38100">
            <a:solidFill>
              <a:srgbClr val="38761D"/>
            </a:solidFill>
            <a:prstDash val="solid"/>
            <a:round/>
            <a:headEnd len="sm" w="sm" type="none"/>
            <a:tailEnd len="sm" w="sm" type="none"/>
          </a:ln>
        </p:spPr>
      </p:pic>
      <p:pic>
        <p:nvPicPr>
          <p:cNvPr id="338" name="Google Shape;338;p29"/>
          <p:cNvPicPr preferRelativeResize="0"/>
          <p:nvPr/>
        </p:nvPicPr>
        <p:blipFill rotWithShape="1">
          <a:blip r:embed="rId6">
            <a:alphaModFix/>
          </a:blip>
          <a:srcRect b="3390" l="6993" r="53069" t="0"/>
          <a:stretch/>
        </p:blipFill>
        <p:spPr>
          <a:xfrm>
            <a:off x="1989000" y="2781620"/>
            <a:ext cx="821699" cy="1118104"/>
          </a:xfrm>
          <a:prstGeom prst="rect">
            <a:avLst/>
          </a:prstGeom>
          <a:noFill/>
          <a:ln cap="flat" cmpd="sng" w="38100">
            <a:solidFill>
              <a:srgbClr val="38761D"/>
            </a:solidFill>
            <a:prstDash val="solid"/>
            <a:round/>
            <a:headEnd len="sm" w="sm" type="none"/>
            <a:tailEnd len="sm" w="sm" type="none"/>
          </a:ln>
        </p:spPr>
      </p:pic>
      <p:pic>
        <p:nvPicPr>
          <p:cNvPr id="339" name="Google Shape;339;p29"/>
          <p:cNvPicPr preferRelativeResize="0"/>
          <p:nvPr/>
        </p:nvPicPr>
        <p:blipFill>
          <a:blip r:embed="rId7">
            <a:alphaModFix/>
          </a:blip>
          <a:stretch>
            <a:fillRect/>
          </a:stretch>
        </p:blipFill>
        <p:spPr>
          <a:xfrm>
            <a:off x="135825" y="3638750"/>
            <a:ext cx="1680536" cy="941100"/>
          </a:xfrm>
          <a:prstGeom prst="rect">
            <a:avLst/>
          </a:prstGeom>
          <a:noFill/>
          <a:ln cap="flat" cmpd="sng" w="38100">
            <a:solidFill>
              <a:srgbClr val="38761D"/>
            </a:solidFill>
            <a:prstDash val="solid"/>
            <a:round/>
            <a:headEnd len="sm" w="sm" type="none"/>
            <a:tailEnd len="sm" w="sm" type="none"/>
          </a:ln>
        </p:spPr>
      </p:pic>
      <p:pic>
        <p:nvPicPr>
          <p:cNvPr id="340" name="Google Shape;340;p29"/>
          <p:cNvPicPr preferRelativeResize="0"/>
          <p:nvPr/>
        </p:nvPicPr>
        <p:blipFill>
          <a:blip r:embed="rId8">
            <a:alphaModFix/>
          </a:blip>
          <a:stretch>
            <a:fillRect/>
          </a:stretch>
        </p:blipFill>
        <p:spPr>
          <a:xfrm>
            <a:off x="7862175" y="1429225"/>
            <a:ext cx="1011125" cy="1011125"/>
          </a:xfrm>
          <a:prstGeom prst="rect">
            <a:avLst/>
          </a:prstGeom>
          <a:noFill/>
          <a:ln cap="flat" cmpd="sng" w="38100">
            <a:solidFill>
              <a:srgbClr val="CC0000"/>
            </a:solidFill>
            <a:prstDash val="solid"/>
            <a:round/>
            <a:headEnd len="sm" w="sm" type="none"/>
            <a:tailEnd len="sm" w="sm" type="none"/>
          </a:ln>
        </p:spPr>
      </p:pic>
      <p:pic>
        <p:nvPicPr>
          <p:cNvPr id="341" name="Google Shape;341;p29"/>
          <p:cNvPicPr preferRelativeResize="0"/>
          <p:nvPr/>
        </p:nvPicPr>
        <p:blipFill>
          <a:blip r:embed="rId9">
            <a:alphaModFix/>
          </a:blip>
          <a:stretch>
            <a:fillRect/>
          </a:stretch>
        </p:blipFill>
        <p:spPr>
          <a:xfrm>
            <a:off x="7862163" y="118625"/>
            <a:ext cx="1011125" cy="1011125"/>
          </a:xfrm>
          <a:prstGeom prst="rect">
            <a:avLst/>
          </a:prstGeom>
          <a:noFill/>
          <a:ln cap="flat" cmpd="sng" w="38100">
            <a:solidFill>
              <a:srgbClr val="CC0000"/>
            </a:solidFill>
            <a:prstDash val="solid"/>
            <a:round/>
            <a:headEnd len="sm" w="sm" type="none"/>
            <a:tailEnd len="sm" w="sm" type="none"/>
          </a:ln>
        </p:spPr>
      </p:pic>
      <p:pic>
        <p:nvPicPr>
          <p:cNvPr id="342" name="Google Shape;342;p29"/>
          <p:cNvPicPr preferRelativeResize="0"/>
          <p:nvPr/>
        </p:nvPicPr>
        <p:blipFill rotWithShape="1">
          <a:blip r:embed="rId10">
            <a:alphaModFix/>
          </a:blip>
          <a:srcRect b="0" l="0" r="21470" t="0"/>
          <a:stretch/>
        </p:blipFill>
        <p:spPr>
          <a:xfrm>
            <a:off x="6435650" y="308063"/>
            <a:ext cx="1323293" cy="821700"/>
          </a:xfrm>
          <a:prstGeom prst="rect">
            <a:avLst/>
          </a:prstGeom>
          <a:noFill/>
          <a:ln cap="flat" cmpd="sng" w="38100">
            <a:solidFill>
              <a:srgbClr val="CC0000"/>
            </a:solidFill>
            <a:prstDash val="solid"/>
            <a:round/>
            <a:headEnd len="sm" w="sm" type="none"/>
            <a:tailEnd len="sm" w="sm" type="none"/>
          </a:ln>
        </p:spPr>
      </p:pic>
      <p:pic>
        <p:nvPicPr>
          <p:cNvPr id="343" name="Google Shape;343;p29"/>
          <p:cNvPicPr preferRelativeResize="0"/>
          <p:nvPr/>
        </p:nvPicPr>
        <p:blipFill>
          <a:blip r:embed="rId11">
            <a:alphaModFix/>
          </a:blip>
          <a:stretch>
            <a:fillRect/>
          </a:stretch>
        </p:blipFill>
        <p:spPr>
          <a:xfrm>
            <a:off x="3598188" y="118625"/>
            <a:ext cx="1011125" cy="1011125"/>
          </a:xfrm>
          <a:prstGeom prst="rect">
            <a:avLst/>
          </a:prstGeom>
          <a:noFill/>
          <a:ln cap="flat" cmpd="sng" w="38100">
            <a:solidFill>
              <a:srgbClr val="F1C232"/>
            </a:solidFill>
            <a:prstDash val="solid"/>
            <a:round/>
            <a:headEnd len="sm" w="sm" type="none"/>
            <a:tailEnd len="sm" w="sm" type="none"/>
          </a:ln>
        </p:spPr>
      </p:pic>
      <p:pic>
        <p:nvPicPr>
          <p:cNvPr id="344" name="Google Shape;344;p29"/>
          <p:cNvPicPr preferRelativeResize="0"/>
          <p:nvPr/>
        </p:nvPicPr>
        <p:blipFill>
          <a:blip r:embed="rId12">
            <a:alphaModFix/>
          </a:blip>
          <a:stretch>
            <a:fillRect/>
          </a:stretch>
        </p:blipFill>
        <p:spPr>
          <a:xfrm>
            <a:off x="6626752" y="1429229"/>
            <a:ext cx="941100" cy="1222946"/>
          </a:xfrm>
          <a:prstGeom prst="rect">
            <a:avLst/>
          </a:prstGeom>
          <a:noFill/>
          <a:ln cap="flat" cmpd="sng" w="38100">
            <a:solidFill>
              <a:srgbClr val="CC0000"/>
            </a:solidFill>
            <a:prstDash val="solid"/>
            <a:round/>
            <a:headEnd len="sm" w="sm" type="none"/>
            <a:tailEnd len="sm" w="sm" type="none"/>
          </a:ln>
        </p:spPr>
      </p:pic>
      <p:pic>
        <p:nvPicPr>
          <p:cNvPr id="345" name="Google Shape;345;p29"/>
          <p:cNvPicPr preferRelativeResize="0"/>
          <p:nvPr/>
        </p:nvPicPr>
        <p:blipFill>
          <a:blip r:embed="rId13">
            <a:alphaModFix/>
          </a:blip>
          <a:stretch>
            <a:fillRect/>
          </a:stretch>
        </p:blipFill>
        <p:spPr>
          <a:xfrm>
            <a:off x="7956878" y="2759175"/>
            <a:ext cx="821700" cy="821700"/>
          </a:xfrm>
          <a:prstGeom prst="rect">
            <a:avLst/>
          </a:prstGeom>
          <a:noFill/>
          <a:ln cap="flat" cmpd="sng" w="38100">
            <a:solidFill>
              <a:srgbClr val="CC0000"/>
            </a:solidFill>
            <a:prstDash val="solid"/>
            <a:round/>
            <a:headEnd len="sm" w="sm" type="none"/>
            <a:tailEnd len="sm" w="sm" type="none"/>
          </a:ln>
        </p:spPr>
      </p:pic>
      <p:pic>
        <p:nvPicPr>
          <p:cNvPr id="346" name="Google Shape;346;p29"/>
          <p:cNvPicPr preferRelativeResize="0"/>
          <p:nvPr/>
        </p:nvPicPr>
        <p:blipFill>
          <a:blip r:embed="rId14">
            <a:alphaModFix/>
          </a:blip>
          <a:stretch>
            <a:fillRect/>
          </a:stretch>
        </p:blipFill>
        <p:spPr>
          <a:xfrm>
            <a:off x="6363670" y="2951650"/>
            <a:ext cx="1467268" cy="821675"/>
          </a:xfrm>
          <a:prstGeom prst="rect">
            <a:avLst/>
          </a:prstGeom>
          <a:noFill/>
          <a:ln cap="flat" cmpd="sng" w="38100">
            <a:solidFill>
              <a:srgbClr val="CC0000"/>
            </a:solidFill>
            <a:prstDash val="solid"/>
            <a:round/>
            <a:headEnd len="sm" w="sm" type="none"/>
            <a:tailEnd len="sm" w="sm" type="none"/>
          </a:ln>
        </p:spPr>
      </p:pic>
      <p:pic>
        <p:nvPicPr>
          <p:cNvPr id="347" name="Google Shape;347;p29"/>
          <p:cNvPicPr preferRelativeResize="0"/>
          <p:nvPr/>
        </p:nvPicPr>
        <p:blipFill>
          <a:blip r:embed="rId15">
            <a:alphaModFix/>
          </a:blip>
          <a:stretch>
            <a:fillRect/>
          </a:stretch>
        </p:blipFill>
        <p:spPr>
          <a:xfrm>
            <a:off x="4704637" y="854777"/>
            <a:ext cx="1323300" cy="991198"/>
          </a:xfrm>
          <a:prstGeom prst="rect">
            <a:avLst/>
          </a:prstGeom>
          <a:noFill/>
          <a:ln cap="flat" cmpd="sng" w="38100">
            <a:solidFill>
              <a:srgbClr val="F1C232"/>
            </a:solidFill>
            <a:prstDash val="solid"/>
            <a:round/>
            <a:headEnd len="sm" w="sm" type="none"/>
            <a:tailEnd len="sm" w="sm" type="none"/>
          </a:ln>
        </p:spPr>
      </p:pic>
      <p:pic>
        <p:nvPicPr>
          <p:cNvPr id="348" name="Google Shape;348;p29"/>
          <p:cNvPicPr preferRelativeResize="0"/>
          <p:nvPr/>
        </p:nvPicPr>
        <p:blipFill>
          <a:blip r:embed="rId16">
            <a:alphaModFix/>
          </a:blip>
          <a:stretch>
            <a:fillRect/>
          </a:stretch>
        </p:blipFill>
        <p:spPr>
          <a:xfrm>
            <a:off x="4895725" y="3824000"/>
            <a:ext cx="941100" cy="941100"/>
          </a:xfrm>
          <a:prstGeom prst="rect">
            <a:avLst/>
          </a:prstGeom>
          <a:noFill/>
          <a:ln cap="flat" cmpd="sng" w="38100">
            <a:solidFill>
              <a:srgbClr val="F1C232"/>
            </a:solidFill>
            <a:prstDash val="solid"/>
            <a:round/>
            <a:headEnd len="sm" w="sm" type="none"/>
            <a:tailEnd len="sm" w="sm" type="none"/>
          </a:ln>
        </p:spPr>
      </p:pic>
      <p:pic>
        <p:nvPicPr>
          <p:cNvPr id="349" name="Google Shape;349;p29"/>
          <p:cNvPicPr preferRelativeResize="0"/>
          <p:nvPr/>
        </p:nvPicPr>
        <p:blipFill>
          <a:blip r:embed="rId17">
            <a:alphaModFix/>
          </a:blip>
          <a:stretch>
            <a:fillRect/>
          </a:stretch>
        </p:blipFill>
        <p:spPr>
          <a:xfrm>
            <a:off x="3692911" y="1368201"/>
            <a:ext cx="821700" cy="821700"/>
          </a:xfrm>
          <a:prstGeom prst="rect">
            <a:avLst/>
          </a:prstGeom>
          <a:noFill/>
          <a:ln cap="flat" cmpd="sng" w="38100">
            <a:solidFill>
              <a:srgbClr val="F1C232"/>
            </a:solidFill>
            <a:prstDash val="solid"/>
            <a:round/>
            <a:headEnd len="sm" w="sm" type="none"/>
            <a:tailEnd len="sm" w="sm" type="none"/>
          </a:ln>
        </p:spPr>
      </p:pic>
      <p:pic>
        <p:nvPicPr>
          <p:cNvPr id="350" name="Google Shape;350;p29"/>
          <p:cNvPicPr preferRelativeResize="0"/>
          <p:nvPr/>
        </p:nvPicPr>
        <p:blipFill>
          <a:blip r:embed="rId18">
            <a:alphaModFix/>
          </a:blip>
          <a:stretch>
            <a:fillRect/>
          </a:stretch>
        </p:blipFill>
        <p:spPr>
          <a:xfrm>
            <a:off x="3514149" y="2929837"/>
            <a:ext cx="1234753" cy="821675"/>
          </a:xfrm>
          <a:prstGeom prst="rect">
            <a:avLst/>
          </a:prstGeom>
          <a:noFill/>
          <a:ln cap="flat" cmpd="sng" w="38100">
            <a:solidFill>
              <a:srgbClr val="F1C23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0"/>
          <p:cNvSpPr txBox="1"/>
          <p:nvPr>
            <p:ph type="ctrTitle"/>
          </p:nvPr>
        </p:nvSpPr>
        <p:spPr>
          <a:xfrm>
            <a:off x="1263775" y="2127525"/>
            <a:ext cx="6560100" cy="25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rPr>
              <a:t>When a food shows up on the screen, decide if it is a </a:t>
            </a:r>
            <a:r>
              <a:rPr lang="en">
                <a:solidFill>
                  <a:srgbClr val="6AA84F"/>
                </a:solidFill>
              </a:rPr>
              <a:t>Go</a:t>
            </a:r>
            <a:r>
              <a:rPr lang="en">
                <a:solidFill>
                  <a:schemeClr val="dk2"/>
                </a:solidFill>
              </a:rPr>
              <a:t>, </a:t>
            </a:r>
            <a:r>
              <a:rPr lang="en">
                <a:solidFill>
                  <a:srgbClr val="FFC800"/>
                </a:solidFill>
              </a:rPr>
              <a:t>Slow</a:t>
            </a:r>
            <a:r>
              <a:rPr lang="en">
                <a:solidFill>
                  <a:schemeClr val="dk2"/>
                </a:solidFill>
              </a:rPr>
              <a:t>, or </a:t>
            </a:r>
            <a:r>
              <a:rPr lang="en">
                <a:solidFill>
                  <a:schemeClr val="accent6"/>
                </a:solidFill>
              </a:rPr>
              <a:t>Whoa</a:t>
            </a:r>
            <a:r>
              <a:rPr lang="en">
                <a:solidFill>
                  <a:schemeClr val="dk2"/>
                </a:solidFill>
              </a:rPr>
              <a:t> food.</a:t>
            </a:r>
            <a:endParaRPr>
              <a:solidFill>
                <a:schemeClr val="dk2"/>
              </a:solidFill>
            </a:endParaRPr>
          </a:p>
        </p:txBody>
      </p:sp>
      <p:sp>
        <p:nvSpPr>
          <p:cNvPr id="356" name="Google Shape;356;p30"/>
          <p:cNvSpPr txBox="1"/>
          <p:nvPr>
            <p:ph idx="1" type="subTitle"/>
          </p:nvPr>
        </p:nvSpPr>
        <p:spPr>
          <a:xfrm>
            <a:off x="3122075" y="2718700"/>
            <a:ext cx="3208500" cy="15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t>Go: Dance!</a:t>
            </a:r>
            <a:endParaRPr sz="1600"/>
          </a:p>
          <a:p>
            <a:pPr indent="0" lvl="0" marL="0" rtl="0" algn="ctr">
              <a:spcBef>
                <a:spcPts val="0"/>
              </a:spcBef>
              <a:spcAft>
                <a:spcPts val="0"/>
              </a:spcAft>
              <a:buClr>
                <a:schemeClr val="dk1"/>
              </a:buClr>
              <a:buSzPts val="1100"/>
              <a:buFont typeface="Arial"/>
              <a:buNone/>
            </a:pPr>
            <a:r>
              <a:rPr lang="en" sz="1600"/>
              <a:t>Slow: Move in slow motion</a:t>
            </a:r>
            <a:endParaRPr sz="1600"/>
          </a:p>
          <a:p>
            <a:pPr indent="0" lvl="0" marL="0" rtl="0" algn="ctr">
              <a:spcBef>
                <a:spcPts val="0"/>
              </a:spcBef>
              <a:spcAft>
                <a:spcPts val="0"/>
              </a:spcAft>
              <a:buClr>
                <a:schemeClr val="dk1"/>
              </a:buClr>
              <a:buSzPts val="1100"/>
              <a:buFont typeface="Arial"/>
              <a:buNone/>
            </a:pPr>
            <a:r>
              <a:rPr lang="en" sz="1600"/>
              <a:t>Whoa: Freeze!</a:t>
            </a:r>
            <a:endParaRPr sz="1600"/>
          </a:p>
          <a:p>
            <a:pPr indent="0" lvl="0" marL="0" rtl="0" algn="ctr">
              <a:spcBef>
                <a:spcPts val="0"/>
              </a:spcBef>
              <a:spcAft>
                <a:spcPts val="0"/>
              </a:spcAft>
              <a:buNone/>
            </a:pPr>
            <a:r>
              <a:t/>
            </a:r>
            <a:endParaRPr/>
          </a:p>
        </p:txBody>
      </p:sp>
      <p:pic>
        <p:nvPicPr>
          <p:cNvPr id="357" name="Google Shape;357;p30"/>
          <p:cNvPicPr preferRelativeResize="0"/>
          <p:nvPr/>
        </p:nvPicPr>
        <p:blipFill>
          <a:blip r:embed="rId3">
            <a:alphaModFix/>
          </a:blip>
          <a:stretch>
            <a:fillRect/>
          </a:stretch>
        </p:blipFill>
        <p:spPr>
          <a:xfrm>
            <a:off x="5822399" y="3709754"/>
            <a:ext cx="1670011" cy="1768350"/>
          </a:xfrm>
          <a:prstGeom prst="rect">
            <a:avLst/>
          </a:prstGeom>
          <a:noFill/>
          <a:ln>
            <a:noFill/>
          </a:ln>
        </p:spPr>
      </p:pic>
      <p:sp>
        <p:nvSpPr>
          <p:cNvPr id="358" name="Google Shape;358;p30"/>
          <p:cNvSpPr txBox="1"/>
          <p:nvPr>
            <p:ph idx="2" type="title"/>
          </p:nvPr>
        </p:nvSpPr>
        <p:spPr>
          <a:xfrm>
            <a:off x="2760625" y="1361375"/>
            <a:ext cx="3425700" cy="60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Let’s Practice!</a:t>
            </a:r>
            <a:endParaRPr/>
          </a:p>
        </p:txBody>
      </p:sp>
      <p:pic>
        <p:nvPicPr>
          <p:cNvPr id="359" name="Google Shape;359;p30"/>
          <p:cNvPicPr preferRelativeResize="0"/>
          <p:nvPr/>
        </p:nvPicPr>
        <p:blipFill>
          <a:blip r:embed="rId4">
            <a:alphaModFix/>
          </a:blip>
          <a:stretch>
            <a:fillRect/>
          </a:stretch>
        </p:blipFill>
        <p:spPr>
          <a:xfrm>
            <a:off x="7064484" y="3166276"/>
            <a:ext cx="2225666" cy="2625849"/>
          </a:xfrm>
          <a:prstGeom prst="rect">
            <a:avLst/>
          </a:prstGeom>
          <a:noFill/>
          <a:ln>
            <a:noFill/>
          </a:ln>
        </p:spPr>
      </p:pic>
      <p:pic>
        <p:nvPicPr>
          <p:cNvPr id="360" name="Google Shape;360;p30"/>
          <p:cNvPicPr preferRelativeResize="0"/>
          <p:nvPr/>
        </p:nvPicPr>
        <p:blipFill>
          <a:blip r:embed="rId5">
            <a:alphaModFix/>
          </a:blip>
          <a:stretch>
            <a:fillRect/>
          </a:stretch>
        </p:blipFill>
        <p:spPr>
          <a:xfrm>
            <a:off x="2444947" y="3275076"/>
            <a:ext cx="2762071" cy="2786977"/>
          </a:xfrm>
          <a:prstGeom prst="rect">
            <a:avLst/>
          </a:prstGeom>
          <a:noFill/>
          <a:ln>
            <a:noFill/>
          </a:ln>
        </p:spPr>
      </p:pic>
      <p:pic>
        <p:nvPicPr>
          <p:cNvPr id="361" name="Google Shape;361;p30"/>
          <p:cNvPicPr preferRelativeResize="0"/>
          <p:nvPr/>
        </p:nvPicPr>
        <p:blipFill>
          <a:blip r:embed="rId6">
            <a:alphaModFix/>
          </a:blip>
          <a:stretch>
            <a:fillRect/>
          </a:stretch>
        </p:blipFill>
        <p:spPr>
          <a:xfrm>
            <a:off x="1829677" y="3564767"/>
            <a:ext cx="1731910" cy="2097667"/>
          </a:xfrm>
          <a:prstGeom prst="rect">
            <a:avLst/>
          </a:prstGeom>
          <a:noFill/>
          <a:ln>
            <a:noFill/>
          </a:ln>
        </p:spPr>
      </p:pic>
      <p:pic>
        <p:nvPicPr>
          <p:cNvPr id="362" name="Google Shape;362;p30"/>
          <p:cNvPicPr preferRelativeResize="0"/>
          <p:nvPr/>
        </p:nvPicPr>
        <p:blipFill>
          <a:blip r:embed="rId7">
            <a:alphaModFix/>
          </a:blip>
          <a:stretch>
            <a:fillRect/>
          </a:stretch>
        </p:blipFill>
        <p:spPr>
          <a:xfrm>
            <a:off x="-503175" y="3768265"/>
            <a:ext cx="1582008" cy="1690668"/>
          </a:xfrm>
          <a:prstGeom prst="rect">
            <a:avLst/>
          </a:prstGeom>
          <a:noFill/>
          <a:ln>
            <a:noFill/>
          </a:ln>
        </p:spPr>
      </p:pic>
      <p:pic>
        <p:nvPicPr>
          <p:cNvPr id="363" name="Google Shape;363;p30"/>
          <p:cNvPicPr preferRelativeResize="0"/>
          <p:nvPr/>
        </p:nvPicPr>
        <p:blipFill>
          <a:blip r:embed="rId8">
            <a:alphaModFix/>
          </a:blip>
          <a:stretch>
            <a:fillRect/>
          </a:stretch>
        </p:blipFill>
        <p:spPr>
          <a:xfrm>
            <a:off x="847773" y="3709750"/>
            <a:ext cx="1299312" cy="2003005"/>
          </a:xfrm>
          <a:prstGeom prst="rect">
            <a:avLst/>
          </a:prstGeom>
          <a:noFill/>
          <a:ln>
            <a:noFill/>
          </a:ln>
        </p:spPr>
      </p:pic>
      <p:pic>
        <p:nvPicPr>
          <p:cNvPr id="364" name="Google Shape;364;p30"/>
          <p:cNvPicPr preferRelativeResize="0"/>
          <p:nvPr/>
        </p:nvPicPr>
        <p:blipFill>
          <a:blip r:embed="rId9">
            <a:alphaModFix/>
          </a:blip>
          <a:stretch>
            <a:fillRect/>
          </a:stretch>
        </p:blipFill>
        <p:spPr>
          <a:xfrm>
            <a:off x="4753813" y="3662024"/>
            <a:ext cx="1162152" cy="18637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OD DAY">
  <a:themeElements>
    <a:clrScheme name="Simple Light">
      <a:dk1>
        <a:srgbClr val="000000"/>
      </a:dk1>
      <a:lt1>
        <a:srgbClr val="FFFFFF"/>
      </a:lt1>
      <a:dk2>
        <a:srgbClr val="595959"/>
      </a:dk2>
      <a:lt2>
        <a:srgbClr val="EEEEEE"/>
      </a:lt2>
      <a:accent1>
        <a:srgbClr val="A1C448"/>
      </a:accent1>
      <a:accent2>
        <a:srgbClr val="657C2B"/>
      </a:accent2>
      <a:accent3>
        <a:srgbClr val="DFEBC0"/>
      </a:accent3>
      <a:accent4>
        <a:srgbClr val="F7D1D1"/>
      </a:accent4>
      <a:accent5>
        <a:srgbClr val="F9E2E2"/>
      </a:accent5>
      <a:accent6>
        <a:srgbClr val="D24141"/>
      </a:accent6>
      <a:hlink>
        <a:srgbClr val="A1C4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002f21-a8e8-4d98-8b0f-e5923d9dac52">
      <UserInfo>
        <DisplayName/>
        <AccountId xsi:nil="true"/>
        <AccountType/>
      </UserInfo>
    </SharedWithUsers>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C8C4E9-D8A0-4830-A975-178A94CF673A}"/>
</file>

<file path=customXml/itemProps2.xml><?xml version="1.0" encoding="utf-8"?>
<ds:datastoreItem xmlns:ds="http://schemas.openxmlformats.org/officeDocument/2006/customXml" ds:itemID="{A58470C7-1EAE-4033-A1EB-00217C78A1DF}"/>
</file>

<file path=customXml/itemProps3.xml><?xml version="1.0" encoding="utf-8"?>
<ds:datastoreItem xmlns:ds="http://schemas.openxmlformats.org/officeDocument/2006/customXml" ds:itemID="{8ADAB756-9128-4A3A-8527-4947B28E5837}"/>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Order">
    <vt:r8>1402200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