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Sue Ellen Francisco"/>
      <p:regular r:id="rId19"/>
    </p:embeddedFont>
    <p:embeddedFont>
      <p:font typeface="Barlow Semi Condensed Light"/>
      <p:regular r:id="rId20"/>
      <p:bold r:id="rId21"/>
      <p:italic r:id="rId22"/>
      <p:boldItalic r:id="rId23"/>
    </p:embeddedFont>
    <p:embeddedFont>
      <p:font typeface="Neucha"/>
      <p:regular r:id="rId24"/>
    </p:embeddedFont>
    <p:embeddedFont>
      <p:font typeface="Oxygen"/>
      <p:regular r:id="rId25"/>
      <p:bold r:id="rId26"/>
    </p:embeddedFont>
    <p:embeddedFont>
      <p:font typeface="Knewave"/>
      <p:regular r:id="rId27"/>
    </p:embeddedFont>
    <p:embeddedFont>
      <p:font typeface="Abril Fatface"/>
      <p:regular r:id="rId28"/>
    </p:embeddedFont>
    <p:embeddedFont>
      <p:font typeface="Barlow Semi Condensed"/>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C92529-B7E4-4D40-A45B-B1F8CE5E2D03}">
  <a:tblStyle styleId="{E8C92529-B7E4-4D40-A45B-B1F8CE5E2D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6" Type="http://schemas.openxmlformats.org/officeDocument/2006/relationships/font" Target="fonts/Oxygen-bold.fntdata"/><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font" Target="fonts/BarlowSemiCondensedLight-bold.fntdata"/><Relationship Id="rId3" Type="http://schemas.openxmlformats.org/officeDocument/2006/relationships/tableStyles" Target="tableStyles.xml"/><Relationship Id="rId34" Type="http://schemas.openxmlformats.org/officeDocument/2006/relationships/customXml" Target="../customXml/item2.xml"/><Relationship Id="rId25" Type="http://schemas.openxmlformats.org/officeDocument/2006/relationships/font" Target="fonts/Oxygen-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customXml" Target="../customXml/item1.xml"/><Relationship Id="rId20" Type="http://schemas.openxmlformats.org/officeDocument/2006/relationships/font" Target="fonts/BarlowSemiCondensedLight-regular.fntdata"/><Relationship Id="rId2" Type="http://schemas.openxmlformats.org/officeDocument/2006/relationships/presProps" Target="presProps.xml"/><Relationship Id="rId29" Type="http://schemas.openxmlformats.org/officeDocument/2006/relationships/font" Target="fonts/BarlowSemiCondensed-regular.fntdata"/><Relationship Id="rId16" Type="http://schemas.openxmlformats.org/officeDocument/2006/relationships/slide" Target="slides/slide11.xml"/><Relationship Id="rId24" Type="http://schemas.openxmlformats.org/officeDocument/2006/relationships/font" Target="fonts/Neucha-regular.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BarlowSemiCondensed-boldItalic.fntdata"/><Relationship Id="rId23" Type="http://schemas.openxmlformats.org/officeDocument/2006/relationships/font" Target="fonts/BarlowSemiCondensedLight-boldItalic.fntdata"/><Relationship Id="rId28" Type="http://schemas.openxmlformats.org/officeDocument/2006/relationships/font" Target="fonts/AbrilFatface-regular.fntdata"/><Relationship Id="rId5" Type="http://schemas.openxmlformats.org/officeDocument/2006/relationships/notesMaster" Target="notesMasters/notesMaster1.xml"/><Relationship Id="rId15" Type="http://schemas.openxmlformats.org/officeDocument/2006/relationships/slide" Target="slides/slide10.xml"/><Relationship Id="rId31" Type="http://schemas.openxmlformats.org/officeDocument/2006/relationships/font" Target="fonts/BarlowSemiCondensed-italic.fntdata"/><Relationship Id="rId10" Type="http://schemas.openxmlformats.org/officeDocument/2006/relationships/slide" Target="slides/slide5.xml"/><Relationship Id="rId19" Type="http://schemas.openxmlformats.org/officeDocument/2006/relationships/font" Target="fonts/SueEllenFrancisco-regular.fntdata"/><Relationship Id="rId22" Type="http://schemas.openxmlformats.org/officeDocument/2006/relationships/font" Target="fonts/BarlowSemiCondensedLight-italic.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Knewave-regular.fntdata"/><Relationship Id="rId30" Type="http://schemas.openxmlformats.org/officeDocument/2006/relationships/font" Target="fonts/BarlowSemiCondensed-bold.fntdata"/><Relationship Id="rId14" Type="http://schemas.openxmlformats.org/officeDocument/2006/relationships/slide" Target="slides/slide9.xml"/><Relationship Id="rId35" Type="http://schemas.openxmlformats.org/officeDocument/2006/relationships/customXml" Target="../customXml/item3.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8e70791c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8e70791c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Reminder: find paper and writing utensil for exit ticket while waiting to start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5bb460363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5bb460363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569cdd4839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569cdd4839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569cdd4839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69cdd4839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569cdd4839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569cdd4839_0_1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cfb2aa57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cfb2aa57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5cc3a3c1b6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cc3a3c1b6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8e70791c7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e70791c7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5465e7bc0b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5465e7bc0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569cdd4839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69cdd4839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569cdd483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69cdd483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569cdd483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69cdd483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69cdd4839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69cdd4839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bg>
      <p:bgPr>
        <a:solidFill>
          <a:srgbClr val="F3F3F3"/>
        </a:solidFill>
      </p:bgPr>
    </p:bg>
    <p:spTree>
      <p:nvGrpSpPr>
        <p:cNvPr id="8" name="Shape 8"/>
        <p:cNvGrpSpPr/>
        <p:nvPr/>
      </p:nvGrpSpPr>
      <p:grpSpPr>
        <a:xfrm>
          <a:off x="0" y="0"/>
          <a:ext cx="0" cy="0"/>
          <a:chOff x="0" y="0"/>
          <a:chExt cx="0" cy="0"/>
        </a:xfrm>
      </p:grpSpPr>
      <p:sp>
        <p:nvSpPr>
          <p:cNvPr id="9" name="Google Shape;9;p2"/>
          <p:cNvSpPr/>
          <p:nvPr/>
        </p:nvSpPr>
        <p:spPr>
          <a:xfrm>
            <a:off x="0" y="1924200"/>
            <a:ext cx="1995000" cy="32193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8176675" y="2083200"/>
            <a:ext cx="967200" cy="977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20000" y="1680600"/>
            <a:ext cx="3381000" cy="17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7200"/>
              <a:buNone/>
              <a:defRPr sz="7200">
                <a:solidFill>
                  <a:srgbClr val="FFFFFF"/>
                </a:solidFill>
              </a:defRPr>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12" name="Google Shape;12;p2"/>
          <p:cNvSpPr txBox="1"/>
          <p:nvPr>
            <p:ph idx="1" type="subTitle"/>
          </p:nvPr>
        </p:nvSpPr>
        <p:spPr>
          <a:xfrm>
            <a:off x="6021900" y="2213250"/>
            <a:ext cx="2402100" cy="717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rgbClr val="FFFFFF"/>
              </a:buClr>
              <a:buSzPts val="1200"/>
              <a:buFont typeface="Barlow Semi Condensed Light"/>
              <a:buNone/>
              <a:defRPr>
                <a:solidFill>
                  <a:srgbClr val="FFFFFF"/>
                </a:solidFill>
                <a:latin typeface="Barlow Semi Condensed Light"/>
                <a:ea typeface="Barlow Semi Condensed Light"/>
                <a:cs typeface="Barlow Semi Condensed Light"/>
                <a:sym typeface="Barlow Semi Condensed Light"/>
              </a:defRPr>
            </a:lvl1pPr>
            <a:lvl2pPr lvl="1"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2pPr>
            <a:lvl3pPr lvl="2"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3pPr>
            <a:lvl4pPr lvl="3"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4pPr>
            <a:lvl5pPr lvl="4"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5pPr>
            <a:lvl6pPr lvl="5"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6pPr>
            <a:lvl7pPr lvl="6"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7pPr>
            <a:lvl8pPr lvl="7"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8pPr>
            <a:lvl9pPr lvl="8" rtl="0" algn="r">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7_1_3_1_1_1_1_1">
    <p:bg>
      <p:bgPr>
        <a:solidFill>
          <a:srgbClr val="F3F3F3"/>
        </a:solidFill>
      </p:bgPr>
    </p:bg>
    <p:spTree>
      <p:nvGrpSpPr>
        <p:cNvPr id="73" name="Shape 73"/>
        <p:cNvGrpSpPr/>
        <p:nvPr/>
      </p:nvGrpSpPr>
      <p:grpSpPr>
        <a:xfrm>
          <a:off x="0" y="0"/>
          <a:ext cx="0" cy="0"/>
          <a:chOff x="0" y="0"/>
          <a:chExt cx="0" cy="0"/>
        </a:xfrm>
      </p:grpSpPr>
      <p:sp>
        <p:nvSpPr>
          <p:cNvPr id="74" name="Google Shape;74;p11"/>
          <p:cNvSpPr/>
          <p:nvPr/>
        </p:nvSpPr>
        <p:spPr>
          <a:xfrm>
            <a:off x="5606700" y="912125"/>
            <a:ext cx="903600" cy="3950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a:off x="1630325" y="2273225"/>
            <a:ext cx="903600" cy="1958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78" name="Google Shape;78;p11"/>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79" name="Google Shape;79;p11"/>
          <p:cNvSpPr txBox="1"/>
          <p:nvPr>
            <p:ph idx="2" type="ctrTitle"/>
          </p:nvPr>
        </p:nvSpPr>
        <p:spPr>
          <a:xfrm>
            <a:off x="2218334" y="2247186"/>
            <a:ext cx="2524500" cy="572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80" name="Google Shape;80;p11"/>
          <p:cNvSpPr txBox="1"/>
          <p:nvPr>
            <p:ph idx="1" type="subTitle"/>
          </p:nvPr>
        </p:nvSpPr>
        <p:spPr>
          <a:xfrm>
            <a:off x="2218202" y="2788385"/>
            <a:ext cx="2524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81" name="Google Shape;81;p11"/>
          <p:cNvSpPr txBox="1"/>
          <p:nvPr>
            <p:ph idx="3" type="ctrTitle"/>
          </p:nvPr>
        </p:nvSpPr>
        <p:spPr>
          <a:xfrm>
            <a:off x="3146343" y="947258"/>
            <a:ext cx="2766000" cy="572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sp>
        <p:nvSpPr>
          <p:cNvPr id="82" name="Google Shape;82;p11"/>
          <p:cNvSpPr txBox="1"/>
          <p:nvPr>
            <p:ph idx="4" type="subTitle"/>
          </p:nvPr>
        </p:nvSpPr>
        <p:spPr>
          <a:xfrm>
            <a:off x="3146198" y="1488457"/>
            <a:ext cx="27660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83" name="Google Shape;83;p11"/>
          <p:cNvSpPr txBox="1"/>
          <p:nvPr>
            <p:ph idx="5" type="ctrTitle"/>
          </p:nvPr>
        </p:nvSpPr>
        <p:spPr>
          <a:xfrm>
            <a:off x="3146343" y="3547125"/>
            <a:ext cx="2766000" cy="572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sp>
        <p:nvSpPr>
          <p:cNvPr id="84" name="Google Shape;84;p11"/>
          <p:cNvSpPr txBox="1"/>
          <p:nvPr>
            <p:ph idx="6" type="subTitle"/>
          </p:nvPr>
        </p:nvSpPr>
        <p:spPr>
          <a:xfrm>
            <a:off x="3146198" y="4088324"/>
            <a:ext cx="27660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7_1_3_1_1_1_1_1_1">
    <p:bg>
      <p:bgPr>
        <a:solidFill>
          <a:srgbClr val="F3F3F3"/>
        </a:solidFill>
      </p:bgPr>
    </p:bg>
    <p:spTree>
      <p:nvGrpSpPr>
        <p:cNvPr id="85" name="Shape 85"/>
        <p:cNvGrpSpPr/>
        <p:nvPr/>
      </p:nvGrpSpPr>
      <p:grpSpPr>
        <a:xfrm>
          <a:off x="0" y="0"/>
          <a:ext cx="0" cy="0"/>
          <a:chOff x="0" y="0"/>
          <a:chExt cx="0" cy="0"/>
        </a:xfrm>
      </p:grpSpPr>
      <p:sp>
        <p:nvSpPr>
          <p:cNvPr id="86" name="Google Shape;86;p12"/>
          <p:cNvSpPr/>
          <p:nvPr/>
        </p:nvSpPr>
        <p:spPr>
          <a:xfrm>
            <a:off x="1588675" y="2064470"/>
            <a:ext cx="636300" cy="2393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p:nvPr/>
        </p:nvSpPr>
        <p:spPr>
          <a:xfrm>
            <a:off x="4253854" y="2064470"/>
            <a:ext cx="636300" cy="2393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2"/>
          <p:cNvSpPr/>
          <p:nvPr/>
        </p:nvSpPr>
        <p:spPr>
          <a:xfrm>
            <a:off x="6919051" y="2064470"/>
            <a:ext cx="636300" cy="2393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2"/>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91" name="Google Shape;91;p12"/>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92" name="Google Shape;92;p12"/>
          <p:cNvSpPr txBox="1"/>
          <p:nvPr>
            <p:ph idx="2" type="ctrTitle"/>
          </p:nvPr>
        </p:nvSpPr>
        <p:spPr>
          <a:xfrm>
            <a:off x="658725" y="1519200"/>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93" name="Google Shape;93;p12"/>
          <p:cNvSpPr txBox="1"/>
          <p:nvPr>
            <p:ph idx="1" type="subTitle"/>
          </p:nvPr>
        </p:nvSpPr>
        <p:spPr>
          <a:xfrm>
            <a:off x="658700" y="2060400"/>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4" name="Google Shape;94;p12"/>
          <p:cNvSpPr txBox="1"/>
          <p:nvPr>
            <p:ph idx="3" type="ctrTitle"/>
          </p:nvPr>
        </p:nvSpPr>
        <p:spPr>
          <a:xfrm>
            <a:off x="3323862" y="1519200"/>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95" name="Google Shape;95;p12"/>
          <p:cNvSpPr txBox="1"/>
          <p:nvPr>
            <p:ph idx="4" type="subTitle"/>
          </p:nvPr>
        </p:nvSpPr>
        <p:spPr>
          <a:xfrm>
            <a:off x="3323862" y="2060400"/>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6" name="Google Shape;96;p12"/>
          <p:cNvSpPr txBox="1"/>
          <p:nvPr>
            <p:ph idx="5" type="ctrTitle"/>
          </p:nvPr>
        </p:nvSpPr>
        <p:spPr>
          <a:xfrm>
            <a:off x="5988987" y="1519200"/>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97" name="Google Shape;97;p12"/>
          <p:cNvSpPr txBox="1"/>
          <p:nvPr>
            <p:ph idx="6" type="subTitle"/>
          </p:nvPr>
        </p:nvSpPr>
        <p:spPr>
          <a:xfrm>
            <a:off x="5988987" y="2060400"/>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7_1_3_1_1_1_1_1_1_2">
    <p:bg>
      <p:bgPr>
        <a:solidFill>
          <a:srgbClr val="F3F3F3"/>
        </a:solidFill>
      </p:bgPr>
    </p:bg>
    <p:spTree>
      <p:nvGrpSpPr>
        <p:cNvPr id="98" name="Shape 98"/>
        <p:cNvGrpSpPr/>
        <p:nvPr/>
      </p:nvGrpSpPr>
      <p:grpSpPr>
        <a:xfrm>
          <a:off x="0" y="0"/>
          <a:ext cx="0" cy="0"/>
          <a:chOff x="0" y="0"/>
          <a:chExt cx="0" cy="0"/>
        </a:xfrm>
      </p:grpSpPr>
      <p:sp>
        <p:nvSpPr>
          <p:cNvPr id="99" name="Google Shape;99;p13"/>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01" name="Google Shape;101;p13"/>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102" name="Google Shape;102;p13"/>
          <p:cNvSpPr txBox="1"/>
          <p:nvPr>
            <p:ph idx="2" type="ctrTitle"/>
          </p:nvPr>
        </p:nvSpPr>
        <p:spPr>
          <a:xfrm>
            <a:off x="658725" y="2980725"/>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03" name="Google Shape;103;p13"/>
          <p:cNvSpPr txBox="1"/>
          <p:nvPr>
            <p:ph idx="1" type="subTitle"/>
          </p:nvPr>
        </p:nvSpPr>
        <p:spPr>
          <a:xfrm>
            <a:off x="658700" y="3521925"/>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4" name="Google Shape;104;p13"/>
          <p:cNvSpPr txBox="1"/>
          <p:nvPr>
            <p:ph idx="3" type="ctrTitle"/>
          </p:nvPr>
        </p:nvSpPr>
        <p:spPr>
          <a:xfrm>
            <a:off x="3323862" y="2980725"/>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05" name="Google Shape;105;p13"/>
          <p:cNvSpPr txBox="1"/>
          <p:nvPr>
            <p:ph idx="4" type="subTitle"/>
          </p:nvPr>
        </p:nvSpPr>
        <p:spPr>
          <a:xfrm>
            <a:off x="3323862" y="3521925"/>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6" name="Google Shape;106;p13"/>
          <p:cNvSpPr txBox="1"/>
          <p:nvPr>
            <p:ph idx="5" type="ctrTitle"/>
          </p:nvPr>
        </p:nvSpPr>
        <p:spPr>
          <a:xfrm>
            <a:off x="5988987" y="2980725"/>
            <a:ext cx="24963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07" name="Google Shape;107;p13"/>
          <p:cNvSpPr txBox="1"/>
          <p:nvPr>
            <p:ph idx="6" type="subTitle"/>
          </p:nvPr>
        </p:nvSpPr>
        <p:spPr>
          <a:xfrm>
            <a:off x="5988987" y="3521925"/>
            <a:ext cx="24963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8" name="Google Shape;108;p13"/>
          <p:cNvSpPr/>
          <p:nvPr/>
        </p:nvSpPr>
        <p:spPr>
          <a:xfrm>
            <a:off x="1620675" y="1891050"/>
            <a:ext cx="572400" cy="572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4285800" y="1891050"/>
            <a:ext cx="572400" cy="572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6950925" y="1891050"/>
            <a:ext cx="572400" cy="572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7_1_3_1_1_1_2_1">
    <p:bg>
      <p:bgPr>
        <a:solidFill>
          <a:srgbClr val="F3F3F3"/>
        </a:solidFill>
      </p:bgPr>
    </p:bg>
    <p:spTree>
      <p:nvGrpSpPr>
        <p:cNvPr id="111" name="Shape 111"/>
        <p:cNvGrpSpPr/>
        <p:nvPr/>
      </p:nvGrpSpPr>
      <p:grpSpPr>
        <a:xfrm>
          <a:off x="0" y="0"/>
          <a:ext cx="0" cy="0"/>
          <a:chOff x="0" y="0"/>
          <a:chExt cx="0" cy="0"/>
        </a:xfrm>
      </p:grpSpPr>
      <p:sp>
        <p:nvSpPr>
          <p:cNvPr id="112" name="Google Shape;112;p14"/>
          <p:cNvSpPr/>
          <p:nvPr/>
        </p:nvSpPr>
        <p:spPr>
          <a:xfrm>
            <a:off x="1772100" y="3812325"/>
            <a:ext cx="1758300" cy="1331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5613600" y="2275900"/>
            <a:ext cx="1758300" cy="28677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16" name="Google Shape;116;p14"/>
          <p:cNvSpPr txBox="1"/>
          <p:nvPr>
            <p:ph type="ctrTitle"/>
          </p:nvPr>
        </p:nvSpPr>
        <p:spPr>
          <a:xfrm flipH="1">
            <a:off x="720051" y="427575"/>
            <a:ext cx="56484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117" name="Google Shape;117;p14"/>
          <p:cNvSpPr txBox="1"/>
          <p:nvPr>
            <p:ph idx="2" type="ctrTitle"/>
          </p:nvPr>
        </p:nvSpPr>
        <p:spPr>
          <a:xfrm>
            <a:off x="929128" y="3450675"/>
            <a:ext cx="34446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Font typeface="Barlow Semi Condensed Light"/>
              <a:buNone/>
              <a:defRPr sz="1400">
                <a:latin typeface="Barlow Semi Condensed Light"/>
                <a:ea typeface="Barlow Semi Condensed Light"/>
                <a:cs typeface="Barlow Semi Condensed Light"/>
                <a:sym typeface="Barlow Semi Condensed Light"/>
              </a:defRPr>
            </a:lvl1pPr>
            <a:lvl2pPr lvl="1"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2pPr>
            <a:lvl3pPr lvl="2"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3pPr>
            <a:lvl4pPr lvl="3"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4pPr>
            <a:lvl5pPr lvl="4"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5pPr>
            <a:lvl6pPr lvl="5"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6pPr>
            <a:lvl7pPr lvl="6"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7pPr>
            <a:lvl8pPr lvl="7"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8pPr>
            <a:lvl9pPr lvl="8"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9pPr>
          </a:lstStyle>
          <a:p/>
        </p:txBody>
      </p:sp>
      <p:sp>
        <p:nvSpPr>
          <p:cNvPr id="118" name="Google Shape;118;p14"/>
          <p:cNvSpPr txBox="1"/>
          <p:nvPr>
            <p:ph idx="1" type="subTitle"/>
          </p:nvPr>
        </p:nvSpPr>
        <p:spPr>
          <a:xfrm>
            <a:off x="928948" y="3991872"/>
            <a:ext cx="34446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1pPr>
            <a:lvl2pPr lvl="1"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2pPr>
            <a:lvl3pPr lvl="2"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3pPr>
            <a:lvl4pPr lvl="3"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4pPr>
            <a:lvl5pPr lvl="4"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5pPr>
            <a:lvl6pPr lvl="5"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6pPr>
            <a:lvl7pPr lvl="6"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7pPr>
            <a:lvl8pPr lvl="7"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8pPr>
            <a:lvl9pPr lvl="8"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9pPr>
          </a:lstStyle>
          <a:p/>
        </p:txBody>
      </p:sp>
      <p:sp>
        <p:nvSpPr>
          <p:cNvPr id="119" name="Google Shape;119;p14"/>
          <p:cNvSpPr txBox="1"/>
          <p:nvPr>
            <p:ph idx="3" type="ctrTitle"/>
          </p:nvPr>
        </p:nvSpPr>
        <p:spPr>
          <a:xfrm>
            <a:off x="4770447" y="3450675"/>
            <a:ext cx="34446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Font typeface="Barlow Semi Condensed Light"/>
              <a:buNone/>
              <a:defRPr sz="1400">
                <a:latin typeface="Barlow Semi Condensed Light"/>
                <a:ea typeface="Barlow Semi Condensed Light"/>
                <a:cs typeface="Barlow Semi Condensed Light"/>
                <a:sym typeface="Barlow Semi Condensed Light"/>
              </a:defRPr>
            </a:lvl1pPr>
            <a:lvl2pPr lvl="1"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2pPr>
            <a:lvl3pPr lvl="2"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3pPr>
            <a:lvl4pPr lvl="3"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4pPr>
            <a:lvl5pPr lvl="4"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5pPr>
            <a:lvl6pPr lvl="5"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6pPr>
            <a:lvl7pPr lvl="6"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7pPr>
            <a:lvl8pPr lvl="7"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8pPr>
            <a:lvl9pPr lvl="8" rtl="0" algn="ctr">
              <a:spcBef>
                <a:spcPts val="0"/>
              </a:spcBef>
              <a:spcAft>
                <a:spcPts val="0"/>
              </a:spcAft>
              <a:buClr>
                <a:srgbClr val="434343"/>
              </a:buClr>
              <a:buSzPts val="1400"/>
              <a:buFont typeface="Barlow Semi Condensed Light"/>
              <a:buNone/>
              <a:defRPr sz="1400">
                <a:solidFill>
                  <a:srgbClr val="434343"/>
                </a:solidFill>
                <a:latin typeface="Barlow Semi Condensed Light"/>
                <a:ea typeface="Barlow Semi Condensed Light"/>
                <a:cs typeface="Barlow Semi Condensed Light"/>
                <a:sym typeface="Barlow Semi Condensed Light"/>
              </a:defRPr>
            </a:lvl9pPr>
          </a:lstStyle>
          <a:p/>
        </p:txBody>
      </p:sp>
      <p:sp>
        <p:nvSpPr>
          <p:cNvPr id="120" name="Google Shape;120;p14"/>
          <p:cNvSpPr txBox="1"/>
          <p:nvPr>
            <p:ph idx="4" type="subTitle"/>
          </p:nvPr>
        </p:nvSpPr>
        <p:spPr>
          <a:xfrm>
            <a:off x="4770266" y="3991872"/>
            <a:ext cx="34446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1pPr>
            <a:lvl2pPr lvl="1"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2pPr>
            <a:lvl3pPr lvl="2"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3pPr>
            <a:lvl4pPr lvl="3"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4pPr>
            <a:lvl5pPr lvl="4"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5pPr>
            <a:lvl6pPr lvl="5"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6pPr>
            <a:lvl7pPr lvl="6"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7pPr>
            <a:lvl8pPr lvl="7"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8pPr>
            <a:lvl9pPr lvl="8" rtl="0" algn="ctr">
              <a:lnSpc>
                <a:spcPct val="100000"/>
              </a:lnSpc>
              <a:spcBef>
                <a:spcPts val="0"/>
              </a:spcBef>
              <a:spcAft>
                <a:spcPts val="0"/>
              </a:spcAft>
              <a:buSzPts val="1100"/>
              <a:buFont typeface="Sue Ellen Francisco"/>
              <a:buNone/>
              <a:defRPr sz="1100">
                <a:latin typeface="Sue Ellen Francisco"/>
                <a:ea typeface="Sue Ellen Francisco"/>
                <a:cs typeface="Sue Ellen Francisco"/>
                <a:sym typeface="Sue Ellen Francisc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3">
  <p:cSld name="CUSTOM_7_1_3_1_1_1_1_1_1_1">
    <p:bg>
      <p:bgPr>
        <a:solidFill>
          <a:srgbClr val="F3F3F3"/>
        </a:solidFill>
      </p:bgPr>
    </p:bg>
    <p:spTree>
      <p:nvGrpSpPr>
        <p:cNvPr id="121" name="Shape 121"/>
        <p:cNvGrpSpPr/>
        <p:nvPr/>
      </p:nvGrpSpPr>
      <p:grpSpPr>
        <a:xfrm>
          <a:off x="0" y="0"/>
          <a:ext cx="0" cy="0"/>
          <a:chOff x="0" y="0"/>
          <a:chExt cx="0" cy="0"/>
        </a:xfrm>
      </p:grpSpPr>
      <p:sp>
        <p:nvSpPr>
          <p:cNvPr id="122" name="Google Shape;122;p15"/>
          <p:cNvSpPr/>
          <p:nvPr/>
        </p:nvSpPr>
        <p:spPr>
          <a:xfrm>
            <a:off x="1713475" y="1591775"/>
            <a:ext cx="5717100" cy="2483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23" name="Google Shape;123;p15"/>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25" name="Google Shape;125;p15"/>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126" name="Google Shape;126;p15"/>
          <p:cNvSpPr txBox="1"/>
          <p:nvPr>
            <p:ph idx="2" type="ctrTitle"/>
          </p:nvPr>
        </p:nvSpPr>
        <p:spPr>
          <a:xfrm>
            <a:off x="878363" y="3018775"/>
            <a:ext cx="1545900" cy="320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sp>
        <p:nvSpPr>
          <p:cNvPr id="127" name="Google Shape;127;p15"/>
          <p:cNvSpPr txBox="1"/>
          <p:nvPr>
            <p:ph idx="1" type="subTitle"/>
          </p:nvPr>
        </p:nvSpPr>
        <p:spPr>
          <a:xfrm>
            <a:off x="878338" y="3308325"/>
            <a:ext cx="15459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128" name="Google Shape;128;p15"/>
          <p:cNvSpPr txBox="1"/>
          <p:nvPr>
            <p:ph idx="3" type="ctrTitle"/>
          </p:nvPr>
        </p:nvSpPr>
        <p:spPr>
          <a:xfrm>
            <a:off x="6719763" y="3018775"/>
            <a:ext cx="1545900" cy="3207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29" name="Google Shape;129;p15"/>
          <p:cNvSpPr txBox="1"/>
          <p:nvPr>
            <p:ph idx="4" type="subTitle"/>
          </p:nvPr>
        </p:nvSpPr>
        <p:spPr>
          <a:xfrm>
            <a:off x="6719767" y="3308275"/>
            <a:ext cx="15459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10">
    <p:spTree>
      <p:nvGrpSpPr>
        <p:cNvPr id="130" name="Shape 130"/>
        <p:cNvGrpSpPr/>
        <p:nvPr/>
      </p:nvGrpSpPr>
      <p:grpSpPr>
        <a:xfrm>
          <a:off x="0" y="0"/>
          <a:ext cx="0" cy="0"/>
          <a:chOff x="0" y="0"/>
          <a:chExt cx="0" cy="0"/>
        </a:xfrm>
      </p:grpSpPr>
      <p:sp>
        <p:nvSpPr>
          <p:cNvPr id="131" name="Google Shape;131;p16"/>
          <p:cNvSpPr/>
          <p:nvPr/>
        </p:nvSpPr>
        <p:spPr>
          <a:xfrm>
            <a:off x="0" y="1933666"/>
            <a:ext cx="1995000" cy="32193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a:off x="7890900" y="2495641"/>
            <a:ext cx="1253100" cy="14679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p:nvPr/>
        </p:nvSpPr>
        <p:spPr>
          <a:xfrm>
            <a:off x="0" y="2495641"/>
            <a:ext cx="3060300" cy="14679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34" name="Google Shape;134;p16"/>
          <p:cNvSpPr txBox="1"/>
          <p:nvPr>
            <p:ph type="ctrTitle"/>
          </p:nvPr>
        </p:nvSpPr>
        <p:spPr>
          <a:xfrm>
            <a:off x="720000" y="703875"/>
            <a:ext cx="64542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135" name="Google Shape;135;p16"/>
          <p:cNvSpPr txBox="1"/>
          <p:nvPr>
            <p:ph idx="1" type="subTitle"/>
          </p:nvPr>
        </p:nvSpPr>
        <p:spPr>
          <a:xfrm>
            <a:off x="720000" y="2624625"/>
            <a:ext cx="1795500" cy="71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Barlow Semi Condensed Light"/>
              <a:buNone/>
              <a:defRPr>
                <a:solidFill>
                  <a:srgbClr val="FFFFFF"/>
                </a:solidFill>
                <a:latin typeface="Barlow Semi Condensed Light"/>
                <a:ea typeface="Barlow Semi Condensed Light"/>
                <a:cs typeface="Barlow Semi Condensed Light"/>
                <a:sym typeface="Barlow Semi Condensed Light"/>
              </a:defRPr>
            </a:lvl1pPr>
            <a:lvl2pPr lvl="1"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2pPr>
            <a:lvl3pPr lvl="2"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3pPr>
            <a:lvl4pPr lvl="3"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4pPr>
            <a:lvl5pPr lvl="4"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5pPr>
            <a:lvl6pPr lvl="5"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6pPr>
            <a:lvl7pPr lvl="6"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7pPr>
            <a:lvl8pPr lvl="7"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8pPr>
            <a:lvl9pPr lvl="8"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0_1">
    <p:spTree>
      <p:nvGrpSpPr>
        <p:cNvPr id="136" name="Shape 136"/>
        <p:cNvGrpSpPr/>
        <p:nvPr/>
      </p:nvGrpSpPr>
      <p:grpSpPr>
        <a:xfrm>
          <a:off x="0" y="0"/>
          <a:ext cx="0" cy="0"/>
          <a:chOff x="0" y="0"/>
          <a:chExt cx="0" cy="0"/>
        </a:xfrm>
      </p:grpSpPr>
      <p:sp>
        <p:nvSpPr>
          <p:cNvPr id="137" name="Google Shape;137;p17"/>
          <p:cNvSpPr/>
          <p:nvPr/>
        </p:nvSpPr>
        <p:spPr>
          <a:xfrm>
            <a:off x="0" y="1933666"/>
            <a:ext cx="1995000" cy="32193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7890900" y="2495641"/>
            <a:ext cx="1253100" cy="14679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0" y="2495650"/>
            <a:ext cx="6183600" cy="26574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40" name="Google Shape;140;p17"/>
          <p:cNvSpPr txBox="1"/>
          <p:nvPr>
            <p:ph type="ctrTitle"/>
          </p:nvPr>
        </p:nvSpPr>
        <p:spPr>
          <a:xfrm>
            <a:off x="720000" y="703875"/>
            <a:ext cx="64542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141" name="Google Shape;141;p17"/>
          <p:cNvSpPr txBox="1"/>
          <p:nvPr>
            <p:ph idx="1" type="subTitle"/>
          </p:nvPr>
        </p:nvSpPr>
        <p:spPr>
          <a:xfrm>
            <a:off x="720000" y="2624625"/>
            <a:ext cx="4838100" cy="71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Barlow Semi Condensed Light"/>
              <a:buNone/>
              <a:defRPr>
                <a:solidFill>
                  <a:srgbClr val="FFFFFF"/>
                </a:solidFill>
                <a:latin typeface="Barlow Semi Condensed Light"/>
                <a:ea typeface="Barlow Semi Condensed Light"/>
                <a:cs typeface="Barlow Semi Condensed Light"/>
                <a:sym typeface="Barlow Semi Condensed Light"/>
              </a:defRPr>
            </a:lvl1pPr>
            <a:lvl2pPr lvl="1"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2pPr>
            <a:lvl3pPr lvl="2"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3pPr>
            <a:lvl4pPr lvl="3"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4pPr>
            <a:lvl5pPr lvl="4"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5pPr>
            <a:lvl6pPr lvl="5"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6pPr>
            <a:lvl7pPr lvl="6"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7pPr>
            <a:lvl8pPr lvl="7"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8pPr>
            <a:lvl9pPr lvl="8" rtl="0">
              <a:lnSpc>
                <a:spcPct val="100000"/>
              </a:lnSpc>
              <a:spcBef>
                <a:spcPts val="0"/>
              </a:spcBef>
              <a:spcAft>
                <a:spcPts val="0"/>
              </a:spcAft>
              <a:buClr>
                <a:srgbClr val="FFFFFF"/>
              </a:buClr>
              <a:buSzPts val="2800"/>
              <a:buFont typeface="Barlow Semi Condensed Light"/>
              <a:buNone/>
              <a:defRPr sz="2800">
                <a:solidFill>
                  <a:srgbClr val="FFFFFF"/>
                </a:solidFill>
                <a:latin typeface="Barlow Semi Condensed Light"/>
                <a:ea typeface="Barlow Semi Condensed Light"/>
                <a:cs typeface="Barlow Semi Condensed Light"/>
                <a:sym typeface="Barlow Semi Condensed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4">
  <p:cSld name="CUSTOM_7_1_3_1_1_1_1_1_1_1_1">
    <p:bg>
      <p:bgPr>
        <a:solidFill>
          <a:srgbClr val="F3F3F3"/>
        </a:solidFill>
      </p:bgPr>
    </p:bg>
    <p:spTree>
      <p:nvGrpSpPr>
        <p:cNvPr id="142" name="Shape 142"/>
        <p:cNvGrpSpPr/>
        <p:nvPr/>
      </p:nvGrpSpPr>
      <p:grpSpPr>
        <a:xfrm>
          <a:off x="0" y="0"/>
          <a:ext cx="0" cy="0"/>
          <a:chOff x="0" y="0"/>
          <a:chExt cx="0" cy="0"/>
        </a:xfrm>
      </p:grpSpPr>
      <p:sp>
        <p:nvSpPr>
          <p:cNvPr id="143" name="Google Shape;143;p18"/>
          <p:cNvSpPr/>
          <p:nvPr/>
        </p:nvSpPr>
        <p:spPr>
          <a:xfrm>
            <a:off x="25" y="1591775"/>
            <a:ext cx="9144000" cy="32706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144" name="Google Shape;144;p18"/>
          <p:cNvSpPr/>
          <p:nvPr/>
        </p:nvSpPr>
        <p:spPr>
          <a:xfrm>
            <a:off x="0" y="0"/>
            <a:ext cx="61482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146" name="Google Shape;146;p18"/>
          <p:cNvSpPr txBox="1"/>
          <p:nvPr>
            <p:ph idx="2" type="ctrTitle"/>
          </p:nvPr>
        </p:nvSpPr>
        <p:spPr>
          <a:xfrm>
            <a:off x="1406073" y="1740900"/>
            <a:ext cx="2952600" cy="3207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47" name="Google Shape;147;p18"/>
          <p:cNvSpPr txBox="1"/>
          <p:nvPr>
            <p:ph idx="1" type="subTitle"/>
          </p:nvPr>
        </p:nvSpPr>
        <p:spPr>
          <a:xfrm>
            <a:off x="1406025" y="2030450"/>
            <a:ext cx="29526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48" name="Google Shape;148;p18"/>
          <p:cNvSpPr txBox="1"/>
          <p:nvPr>
            <p:ph idx="3" type="ctrTitle"/>
          </p:nvPr>
        </p:nvSpPr>
        <p:spPr>
          <a:xfrm>
            <a:off x="4785373" y="1740900"/>
            <a:ext cx="2952600" cy="3207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49" name="Google Shape;149;p18"/>
          <p:cNvSpPr txBox="1"/>
          <p:nvPr>
            <p:ph idx="4" type="subTitle"/>
          </p:nvPr>
        </p:nvSpPr>
        <p:spPr>
          <a:xfrm>
            <a:off x="4785325" y="2030450"/>
            <a:ext cx="29526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type="blank">
  <p:cSld name="BLANK">
    <p:bg>
      <p:bgPr>
        <a:solidFill>
          <a:srgbClr val="F3F3F3"/>
        </a:solidFill>
      </p:bgPr>
    </p:bg>
    <p:spTree>
      <p:nvGrpSpPr>
        <p:cNvPr id="150" name="Shape 15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1">
  <p:cSld name="CUSTOM_15">
    <p:bg>
      <p:bgPr>
        <a:solidFill>
          <a:srgbClr val="7C7754"/>
        </a:solidFill>
      </p:bgPr>
    </p:bg>
    <p:spTree>
      <p:nvGrpSpPr>
        <p:cNvPr id="151" name="Shape 151"/>
        <p:cNvGrpSpPr/>
        <p:nvPr/>
      </p:nvGrpSpPr>
      <p:grpSpPr>
        <a:xfrm>
          <a:off x="0" y="0"/>
          <a:ext cx="0" cy="0"/>
          <a:chOff x="0" y="0"/>
          <a:chExt cx="0" cy="0"/>
        </a:xfrm>
      </p:grpSpPr>
      <p:sp>
        <p:nvSpPr>
          <p:cNvPr id="152" name="Google Shape;152;p20"/>
          <p:cNvSpPr/>
          <p:nvPr/>
        </p:nvSpPr>
        <p:spPr>
          <a:xfrm flipH="1" rot="10800000">
            <a:off x="75" y="-125"/>
            <a:ext cx="9144245" cy="5143750"/>
          </a:xfrm>
          <a:custGeom>
            <a:rect b="b" l="l" r="r" t="t"/>
            <a:pathLst>
              <a:path extrusionOk="0" h="143021" w="254254">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txBox="1"/>
          <p:nvPr>
            <p:ph type="ctrTitle"/>
          </p:nvPr>
        </p:nvSpPr>
        <p:spPr>
          <a:xfrm>
            <a:off x="1146050" y="-204900"/>
            <a:ext cx="37656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cxnSp>
        <p:nvCxnSpPr>
          <p:cNvPr id="154" name="Google Shape;154;p20"/>
          <p:cNvCxnSpPr/>
          <p:nvPr/>
        </p:nvCxnSpPr>
        <p:spPr>
          <a:xfrm rot="10800000">
            <a:off x="8965625" y="1583525"/>
            <a:ext cx="0" cy="3606600"/>
          </a:xfrm>
          <a:prstGeom prst="straightConnector1">
            <a:avLst/>
          </a:prstGeom>
          <a:noFill/>
          <a:ln cap="flat" cmpd="sng" w="19050">
            <a:solidFill>
              <a:srgbClr val="7C7754"/>
            </a:solidFill>
            <a:prstDash val="solid"/>
            <a:round/>
            <a:headEnd len="med" w="med" type="none"/>
            <a:tailEnd len="med" w="med" type="none"/>
          </a:ln>
        </p:spPr>
      </p:cxnSp>
      <p:sp>
        <p:nvSpPr>
          <p:cNvPr id="155" name="Google Shape;155;p20"/>
          <p:cNvSpPr txBox="1"/>
          <p:nvPr>
            <p:ph idx="2" type="ctrTitle"/>
          </p:nvPr>
        </p:nvSpPr>
        <p:spPr>
          <a:xfrm rot="-5400000">
            <a:off x="6540875" y="2268588"/>
            <a:ext cx="40410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p:txBody>
      </p:sp>
      <p:sp>
        <p:nvSpPr>
          <p:cNvPr id="156" name="Google Shape;156;p20"/>
          <p:cNvSpPr txBox="1"/>
          <p:nvPr>
            <p:ph idx="1" type="subTitle"/>
          </p:nvPr>
        </p:nvSpPr>
        <p:spPr>
          <a:xfrm>
            <a:off x="1146050" y="1732825"/>
            <a:ext cx="31473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grpSp>
        <p:nvGrpSpPr>
          <p:cNvPr id="157" name="Google Shape;157;p20"/>
          <p:cNvGrpSpPr/>
          <p:nvPr/>
        </p:nvGrpSpPr>
        <p:grpSpPr>
          <a:xfrm>
            <a:off x="616829" y="3440415"/>
            <a:ext cx="706930" cy="581141"/>
            <a:chOff x="4130179" y="3939165"/>
            <a:chExt cx="706930" cy="581141"/>
          </a:xfrm>
        </p:grpSpPr>
        <p:sp>
          <p:nvSpPr>
            <p:cNvPr id="158" name="Google Shape;158;p20"/>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20"/>
          <p:cNvGrpSpPr/>
          <p:nvPr/>
        </p:nvGrpSpPr>
        <p:grpSpPr>
          <a:xfrm rot="5400000">
            <a:off x="7252715" y="591429"/>
            <a:ext cx="474562" cy="390120"/>
            <a:chOff x="4130179" y="3939165"/>
            <a:chExt cx="706930" cy="581141"/>
          </a:xfrm>
        </p:grpSpPr>
        <p:sp>
          <p:nvSpPr>
            <p:cNvPr id="162" name="Google Shape;162;p20"/>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20"/>
          <p:cNvGrpSpPr/>
          <p:nvPr/>
        </p:nvGrpSpPr>
        <p:grpSpPr>
          <a:xfrm rot="10800000">
            <a:off x="4637240" y="213404"/>
            <a:ext cx="474562" cy="390120"/>
            <a:chOff x="4130179" y="3939165"/>
            <a:chExt cx="706930" cy="581141"/>
          </a:xfrm>
        </p:grpSpPr>
        <p:sp>
          <p:nvSpPr>
            <p:cNvPr id="166" name="Google Shape;166;p20"/>
            <p:cNvSpPr/>
            <p:nvPr/>
          </p:nvSpPr>
          <p:spPr>
            <a:xfrm flipH="1">
              <a:off x="4130179" y="3939165"/>
              <a:ext cx="71439" cy="71408"/>
            </a:xfrm>
            <a:custGeom>
              <a:rect b="b" l="l" r="r" t="t"/>
              <a:pathLst>
                <a:path extrusionOk="0" h="2248" w="2249">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flipH="1">
              <a:off x="4765575" y="4321997"/>
              <a:ext cx="71535" cy="71567"/>
            </a:xfrm>
            <a:custGeom>
              <a:rect b="b" l="l" r="r" t="t"/>
              <a:pathLst>
                <a:path extrusionOk="0" h="2253" w="2252">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flipH="1">
              <a:off x="4519269" y="4501311"/>
              <a:ext cx="19027" cy="18995"/>
            </a:xfrm>
            <a:custGeom>
              <a:rect b="b" l="l" r="r" t="t"/>
              <a:pathLst>
                <a:path extrusionOk="0" h="598" w="599">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20"/>
          <p:cNvGrpSpPr/>
          <p:nvPr/>
        </p:nvGrpSpPr>
        <p:grpSpPr>
          <a:xfrm>
            <a:off x="1199000" y="3440419"/>
            <a:ext cx="958800" cy="946931"/>
            <a:chOff x="650900" y="3876644"/>
            <a:chExt cx="958800" cy="946931"/>
          </a:xfrm>
        </p:grpSpPr>
        <p:sp>
          <p:nvSpPr>
            <p:cNvPr id="170" name="Google Shape;170;p20"/>
            <p:cNvSpPr/>
            <p:nvPr/>
          </p:nvSpPr>
          <p:spPr>
            <a:xfrm>
              <a:off x="650900" y="4678675"/>
              <a:ext cx="958800" cy="144900"/>
            </a:xfrm>
            <a:prstGeom prst="ellipse">
              <a:avLst/>
            </a:prstGeom>
            <a:solidFill>
              <a:srgbClr val="4C4D44">
                <a:alpha val="5691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20"/>
            <p:cNvGrpSpPr/>
            <p:nvPr/>
          </p:nvGrpSpPr>
          <p:grpSpPr>
            <a:xfrm flipH="1" rot="10800000">
              <a:off x="697143" y="3876644"/>
              <a:ext cx="461915" cy="886290"/>
              <a:chOff x="-1404325" y="221495"/>
              <a:chExt cx="929407" cy="1783279"/>
            </a:xfrm>
          </p:grpSpPr>
          <p:grpSp>
            <p:nvGrpSpPr>
              <p:cNvPr id="172" name="Google Shape;172;p20"/>
              <p:cNvGrpSpPr/>
              <p:nvPr/>
            </p:nvGrpSpPr>
            <p:grpSpPr>
              <a:xfrm rot="-5209225">
                <a:off x="-1809468" y="696036"/>
                <a:ext cx="1739693" cy="834198"/>
                <a:chOff x="4223700" y="4433150"/>
                <a:chExt cx="671025" cy="321725"/>
              </a:xfrm>
            </p:grpSpPr>
            <p:sp>
              <p:nvSpPr>
                <p:cNvPr id="173" name="Google Shape;173;p20"/>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0"/>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0"/>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0"/>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0"/>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0"/>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0"/>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0"/>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0"/>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20"/>
              <p:cNvSpPr/>
              <p:nvPr/>
            </p:nvSpPr>
            <p:spPr>
              <a:xfrm rot="-445884">
                <a:off x="-1249620" y="1808481"/>
                <a:ext cx="13917" cy="31407"/>
              </a:xfrm>
              <a:prstGeom prst="rect">
                <a:avLst/>
              </a:pr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20"/>
            <p:cNvGrpSpPr/>
            <p:nvPr/>
          </p:nvGrpSpPr>
          <p:grpSpPr>
            <a:xfrm rot="10800000">
              <a:off x="1071394" y="4199281"/>
              <a:ext cx="287559" cy="551747"/>
              <a:chOff x="-1404325" y="221495"/>
              <a:chExt cx="929407" cy="1783279"/>
            </a:xfrm>
          </p:grpSpPr>
          <p:grpSp>
            <p:nvGrpSpPr>
              <p:cNvPr id="204" name="Google Shape;204;p20"/>
              <p:cNvGrpSpPr/>
              <p:nvPr/>
            </p:nvGrpSpPr>
            <p:grpSpPr>
              <a:xfrm rot="-5209225">
                <a:off x="-1809468" y="696036"/>
                <a:ext cx="1739693" cy="834198"/>
                <a:chOff x="4223700" y="4433150"/>
                <a:chExt cx="671025" cy="321725"/>
              </a:xfrm>
            </p:grpSpPr>
            <p:sp>
              <p:nvSpPr>
                <p:cNvPr id="205" name="Google Shape;205;p20"/>
                <p:cNvSpPr/>
                <p:nvPr/>
              </p:nvSpPr>
              <p:spPr>
                <a:xfrm>
                  <a:off x="4223700" y="4433150"/>
                  <a:ext cx="467900" cy="321725"/>
                </a:xfrm>
                <a:custGeom>
                  <a:rect b="b" l="l" r="r" t="t"/>
                  <a:pathLst>
                    <a:path extrusionOk="0" h="12869" w="18716">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p:nvPr/>
              </p:nvSpPr>
              <p:spPr>
                <a:xfrm>
                  <a:off x="4232375" y="4546325"/>
                  <a:ext cx="62450" cy="25050"/>
                </a:xfrm>
                <a:custGeom>
                  <a:rect b="b" l="l" r="r" t="t"/>
                  <a:pathLst>
                    <a:path extrusionOk="0" h="1002" w="2498">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4539800" y="4705600"/>
                  <a:ext cx="29875" cy="41975"/>
                </a:xfrm>
                <a:custGeom>
                  <a:rect b="b" l="l" r="r" t="t"/>
                  <a:pathLst>
                    <a:path extrusionOk="0" h="1679" w="1195">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4264625" y="4634125"/>
                  <a:ext cx="97450" cy="49725"/>
                </a:xfrm>
                <a:custGeom>
                  <a:rect b="b" l="l" r="r" t="t"/>
                  <a:pathLst>
                    <a:path extrusionOk="0" h="1989" w="3898">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nvSpPr>
              <p:spPr>
                <a:xfrm>
                  <a:off x="4249400" y="4609550"/>
                  <a:ext cx="74600" cy="36650"/>
                </a:xfrm>
                <a:custGeom>
                  <a:rect b="b" l="l" r="r" t="t"/>
                  <a:pathLst>
                    <a:path extrusionOk="0" h="1466" w="2984">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p:nvPr/>
              </p:nvSpPr>
              <p:spPr>
                <a:xfrm>
                  <a:off x="4233675" y="4507025"/>
                  <a:ext cx="53425" cy="28325"/>
                </a:xfrm>
                <a:custGeom>
                  <a:rect b="b" l="l" r="r" t="t"/>
                  <a:pathLst>
                    <a:path extrusionOk="0" h="1133" w="2137">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p:nvPr/>
              </p:nvSpPr>
              <p:spPr>
                <a:xfrm>
                  <a:off x="4583500" y="4702400"/>
                  <a:ext cx="19875" cy="31075"/>
                </a:xfrm>
                <a:custGeom>
                  <a:rect b="b" l="l" r="r" t="t"/>
                  <a:pathLst>
                    <a:path extrusionOk="0" h="1243" w="795">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p:nvPr/>
              </p:nvSpPr>
              <p:spPr>
                <a:xfrm>
                  <a:off x="4234600" y="4567550"/>
                  <a:ext cx="73400" cy="40025"/>
                </a:xfrm>
                <a:custGeom>
                  <a:rect b="b" l="l" r="r" t="t"/>
                  <a:pathLst>
                    <a:path extrusionOk="0" h="1601" w="2936">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
                <p:cNvSpPr/>
                <p:nvPr/>
              </p:nvSpPr>
              <p:spPr>
                <a:xfrm>
                  <a:off x="4472650" y="4704475"/>
                  <a:ext cx="60200" cy="50325"/>
                </a:xfrm>
                <a:custGeom>
                  <a:rect b="b" l="l" r="r" t="t"/>
                  <a:pathLst>
                    <a:path extrusionOk="0" h="2013" w="2408">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
                <p:cNvSpPr/>
                <p:nvPr/>
              </p:nvSpPr>
              <p:spPr>
                <a:xfrm>
                  <a:off x="4420025" y="4687775"/>
                  <a:ext cx="77150" cy="66850"/>
                </a:xfrm>
                <a:custGeom>
                  <a:rect b="b" l="l" r="r" t="t"/>
                  <a:pathLst>
                    <a:path extrusionOk="0" h="2674" w="3086">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p:nvPr/>
              </p:nvSpPr>
              <p:spPr>
                <a:xfrm>
                  <a:off x="4369700" y="4683050"/>
                  <a:ext cx="77100" cy="63650"/>
                </a:xfrm>
                <a:custGeom>
                  <a:rect b="b" l="l" r="r" t="t"/>
                  <a:pathLst>
                    <a:path extrusionOk="0" h="2546" w="3084">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p:nvPr/>
              </p:nvSpPr>
              <p:spPr>
                <a:xfrm>
                  <a:off x="4288975" y="4659675"/>
                  <a:ext cx="75875" cy="49200"/>
                </a:xfrm>
                <a:custGeom>
                  <a:rect b="b" l="l" r="r" t="t"/>
                  <a:pathLst>
                    <a:path extrusionOk="0" h="1968" w="3035">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a:off x="4329025" y="4675150"/>
                  <a:ext cx="74075" cy="57900"/>
                </a:xfrm>
                <a:custGeom>
                  <a:rect b="b" l="l" r="r" t="t"/>
                  <a:pathLst>
                    <a:path extrusionOk="0" h="2316" w="2963">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a:off x="4392675" y="4434200"/>
                  <a:ext cx="27700" cy="69600"/>
                </a:xfrm>
                <a:custGeom>
                  <a:rect b="b" l="l" r="r" t="t"/>
                  <a:pathLst>
                    <a:path extrusionOk="0" h="2784" w="1108">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4288450" y="4444775"/>
                  <a:ext cx="22975" cy="44975"/>
                </a:xfrm>
                <a:custGeom>
                  <a:rect b="b" l="l" r="r" t="t"/>
                  <a:pathLst>
                    <a:path extrusionOk="0" h="1799" w="919">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p:nvPr/>
              </p:nvSpPr>
              <p:spPr>
                <a:xfrm>
                  <a:off x="4523550" y="4484575"/>
                  <a:ext cx="24275" cy="85950"/>
                </a:xfrm>
                <a:custGeom>
                  <a:rect b="b" l="l" r="r" t="t"/>
                  <a:pathLst>
                    <a:path extrusionOk="0" h="3438" w="971">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p:nvPr/>
              </p:nvSpPr>
              <p:spPr>
                <a:xfrm>
                  <a:off x="4330675" y="4434125"/>
                  <a:ext cx="26250" cy="82300"/>
                </a:xfrm>
                <a:custGeom>
                  <a:rect b="b" l="l" r="r" t="t"/>
                  <a:pathLst>
                    <a:path extrusionOk="0" h="3292" w="105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
                <p:cNvSpPr/>
                <p:nvPr/>
              </p:nvSpPr>
              <p:spPr>
                <a:xfrm>
                  <a:off x="4636975" y="4557600"/>
                  <a:ext cx="21000" cy="78100"/>
                </a:xfrm>
                <a:custGeom>
                  <a:rect b="b" l="l" r="r" t="t"/>
                  <a:pathLst>
                    <a:path extrusionOk="0" h="3124" w="84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p:nvPr/>
              </p:nvSpPr>
              <p:spPr>
                <a:xfrm>
                  <a:off x="4550475" y="4497050"/>
                  <a:ext cx="35875" cy="101250"/>
                </a:xfrm>
                <a:custGeom>
                  <a:rect b="b" l="l" r="r" t="t"/>
                  <a:pathLst>
                    <a:path extrusionOk="0" h="4050" w="1435">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
                <p:cNvSpPr/>
                <p:nvPr/>
              </p:nvSpPr>
              <p:spPr>
                <a:xfrm>
                  <a:off x="4480200" y="4465075"/>
                  <a:ext cx="34950" cy="80400"/>
                </a:xfrm>
                <a:custGeom>
                  <a:rect b="b" l="l" r="r" t="t"/>
                  <a:pathLst>
                    <a:path extrusionOk="0" h="3216" w="1398">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0"/>
                <p:cNvSpPr/>
                <p:nvPr/>
              </p:nvSpPr>
              <p:spPr>
                <a:xfrm>
                  <a:off x="4602750" y="4526875"/>
                  <a:ext cx="26250" cy="91625"/>
                </a:xfrm>
                <a:custGeom>
                  <a:rect b="b" l="l" r="r" t="t"/>
                  <a:pathLst>
                    <a:path extrusionOk="0" h="3665" w="105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a:off x="4432475" y="4443825"/>
                  <a:ext cx="40450" cy="94100"/>
                </a:xfrm>
                <a:custGeom>
                  <a:rect b="b" l="l" r="r" t="t"/>
                  <a:pathLst>
                    <a:path extrusionOk="0" h="3764" w="1618">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4360600" y="4433175"/>
                  <a:ext cx="28050" cy="72425"/>
                </a:xfrm>
                <a:custGeom>
                  <a:rect b="b" l="l" r="r" t="t"/>
                  <a:pathLst>
                    <a:path extrusionOk="0" h="2897" w="1122">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a:off x="4328275" y="4525100"/>
                  <a:ext cx="10075" cy="3700"/>
                </a:xfrm>
                <a:custGeom>
                  <a:rect b="b" l="l" r="r" t="t"/>
                  <a:pathLst>
                    <a:path extrusionOk="0" h="148" w="403">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4307351" y="4442100"/>
                  <a:ext cx="33575" cy="90507"/>
                </a:xfrm>
                <a:custGeom>
                  <a:rect b="b" l="l" r="r" t="t"/>
                  <a:pathLst>
                    <a:path extrusionOk="0" h="3379" w="1343">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4281050" y="4494575"/>
                  <a:ext cx="1225" cy="525"/>
                </a:xfrm>
                <a:custGeom>
                  <a:rect b="b" l="l" r="r" t="t"/>
                  <a:pathLst>
                    <a:path extrusionOk="0" h="21" w="49">
                      <a:moveTo>
                        <a:pt x="49" y="0"/>
                      </a:moveTo>
                      <a:cubicBezTo>
                        <a:pt x="32" y="0"/>
                        <a:pt x="18" y="3"/>
                        <a:pt x="0" y="7"/>
                      </a:cubicBezTo>
                      <a:cubicBezTo>
                        <a:pt x="4" y="10"/>
                        <a:pt x="4" y="17"/>
                        <a:pt x="8" y="21"/>
                      </a:cubicBezTo>
                      <a:lnTo>
                        <a:pt x="49" y="0"/>
                      </a:ln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p:nvPr/>
              </p:nvSpPr>
              <p:spPr>
                <a:xfrm>
                  <a:off x="4553975" y="4647525"/>
                  <a:ext cx="12425" cy="9500"/>
                </a:xfrm>
                <a:custGeom>
                  <a:rect b="b" l="l" r="r" t="t"/>
                  <a:pathLst>
                    <a:path extrusionOk="0" h="380" w="497">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4328850" y="4528425"/>
                  <a:ext cx="200" cy="375"/>
                </a:xfrm>
                <a:custGeom>
                  <a:rect b="b" l="l" r="r" t="t"/>
                  <a:pathLst>
                    <a:path extrusionOk="0" h="15" w="8">
                      <a:moveTo>
                        <a:pt x="1" y="1"/>
                      </a:moveTo>
                      <a:cubicBezTo>
                        <a:pt x="1" y="8"/>
                        <a:pt x="4" y="11"/>
                        <a:pt x="4" y="15"/>
                      </a:cubicBezTo>
                      <a:lnTo>
                        <a:pt x="8" y="15"/>
                      </a:lnTo>
                      <a:cubicBezTo>
                        <a:pt x="4" y="11"/>
                        <a:pt x="4" y="5"/>
                        <a:pt x="1" y="1"/>
                      </a:cubicBezTo>
                      <a:close/>
                    </a:path>
                  </a:pathLst>
                </a:custGeom>
                <a:solidFill>
                  <a:srgbClr val="E28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a:off x="4232725" y="4433175"/>
                  <a:ext cx="662000" cy="321025"/>
                </a:xfrm>
                <a:custGeom>
                  <a:rect b="b" l="l" r="r" t="t"/>
                  <a:pathLst>
                    <a:path extrusionOk="0" h="12841" w="2648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20"/>
              <p:cNvSpPr/>
              <p:nvPr/>
            </p:nvSpPr>
            <p:spPr>
              <a:xfrm rot="-445884">
                <a:off x="-1249620" y="1808481"/>
                <a:ext cx="13917" cy="31407"/>
              </a:xfrm>
              <a:prstGeom prst="rect">
                <a:avLst/>
              </a:prstGeom>
              <a:solidFill>
                <a:srgbClr val="CF46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_1_1_1">
    <p:bg>
      <p:bgPr>
        <a:solidFill>
          <a:srgbClr val="F3F3F3"/>
        </a:solidFill>
      </p:bgPr>
    </p:bg>
    <p:spTree>
      <p:nvGrpSpPr>
        <p:cNvPr id="13" name="Shape 13"/>
        <p:cNvGrpSpPr/>
        <p:nvPr/>
      </p:nvGrpSpPr>
      <p:grpSpPr>
        <a:xfrm>
          <a:off x="0" y="0"/>
          <a:ext cx="0" cy="0"/>
          <a:chOff x="0" y="0"/>
          <a:chExt cx="0" cy="0"/>
        </a:xfrm>
      </p:grpSpPr>
      <p:sp>
        <p:nvSpPr>
          <p:cNvPr id="14" name="Google Shape;14;p3"/>
          <p:cNvSpPr/>
          <p:nvPr/>
        </p:nvSpPr>
        <p:spPr>
          <a:xfrm>
            <a:off x="0" y="1479575"/>
            <a:ext cx="9144000" cy="1911000"/>
          </a:xfrm>
          <a:prstGeom prst="rect">
            <a:avLst/>
          </a:prstGeom>
          <a:solidFill>
            <a:srgbClr val="C6C9C6">
              <a:alpha val="76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ctrTitle"/>
          </p:nvPr>
        </p:nvSpPr>
        <p:spPr>
          <a:xfrm>
            <a:off x="680400" y="2016175"/>
            <a:ext cx="19125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6" name="Google Shape;16;p3"/>
          <p:cNvSpPr txBox="1"/>
          <p:nvPr>
            <p:ph idx="1" type="subTitle"/>
          </p:nvPr>
        </p:nvSpPr>
        <p:spPr>
          <a:xfrm>
            <a:off x="858092" y="2436169"/>
            <a:ext cx="15570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sz="1000">
                <a:solidFill>
                  <a:srgbClr val="FFFFFF"/>
                </a:solidFill>
              </a:defRPr>
            </a:lvl1pPr>
            <a:lvl2pPr lvl="1" rtl="0" algn="ctr">
              <a:lnSpc>
                <a:spcPct val="100000"/>
              </a:lnSpc>
              <a:spcBef>
                <a:spcPts val="0"/>
              </a:spcBef>
              <a:spcAft>
                <a:spcPts val="0"/>
              </a:spcAft>
              <a:buClr>
                <a:srgbClr val="FFFFFF"/>
              </a:buClr>
              <a:buSzPts val="1000"/>
              <a:buNone/>
              <a:defRPr sz="1000">
                <a:solidFill>
                  <a:srgbClr val="FFFFFF"/>
                </a:solidFill>
              </a:defRPr>
            </a:lvl2pPr>
            <a:lvl3pPr lvl="2" rtl="0" algn="ctr">
              <a:lnSpc>
                <a:spcPct val="100000"/>
              </a:lnSpc>
              <a:spcBef>
                <a:spcPts val="0"/>
              </a:spcBef>
              <a:spcAft>
                <a:spcPts val="0"/>
              </a:spcAft>
              <a:buClr>
                <a:srgbClr val="FFFFFF"/>
              </a:buClr>
              <a:buSzPts val="1000"/>
              <a:buNone/>
              <a:defRPr sz="1000">
                <a:solidFill>
                  <a:srgbClr val="FFFFFF"/>
                </a:solidFill>
              </a:defRPr>
            </a:lvl3pPr>
            <a:lvl4pPr lvl="3" rtl="0" algn="ctr">
              <a:lnSpc>
                <a:spcPct val="100000"/>
              </a:lnSpc>
              <a:spcBef>
                <a:spcPts val="0"/>
              </a:spcBef>
              <a:spcAft>
                <a:spcPts val="0"/>
              </a:spcAft>
              <a:buClr>
                <a:srgbClr val="FFFFFF"/>
              </a:buClr>
              <a:buSzPts val="1000"/>
              <a:buNone/>
              <a:defRPr sz="1000">
                <a:solidFill>
                  <a:srgbClr val="FFFFFF"/>
                </a:solidFill>
              </a:defRPr>
            </a:lvl4pPr>
            <a:lvl5pPr lvl="4" rtl="0" algn="ctr">
              <a:lnSpc>
                <a:spcPct val="100000"/>
              </a:lnSpc>
              <a:spcBef>
                <a:spcPts val="0"/>
              </a:spcBef>
              <a:spcAft>
                <a:spcPts val="0"/>
              </a:spcAft>
              <a:buClr>
                <a:srgbClr val="FFFFFF"/>
              </a:buClr>
              <a:buSzPts val="1000"/>
              <a:buNone/>
              <a:defRPr sz="1000">
                <a:solidFill>
                  <a:srgbClr val="FFFFFF"/>
                </a:solidFill>
              </a:defRPr>
            </a:lvl5pPr>
            <a:lvl6pPr lvl="5" rtl="0" algn="ctr">
              <a:lnSpc>
                <a:spcPct val="100000"/>
              </a:lnSpc>
              <a:spcBef>
                <a:spcPts val="0"/>
              </a:spcBef>
              <a:spcAft>
                <a:spcPts val="0"/>
              </a:spcAft>
              <a:buClr>
                <a:srgbClr val="FFFFFF"/>
              </a:buClr>
              <a:buSzPts val="1000"/>
              <a:buNone/>
              <a:defRPr sz="1000">
                <a:solidFill>
                  <a:srgbClr val="FFFFFF"/>
                </a:solidFill>
              </a:defRPr>
            </a:lvl6pPr>
            <a:lvl7pPr lvl="6" rtl="0" algn="ctr">
              <a:lnSpc>
                <a:spcPct val="100000"/>
              </a:lnSpc>
              <a:spcBef>
                <a:spcPts val="0"/>
              </a:spcBef>
              <a:spcAft>
                <a:spcPts val="0"/>
              </a:spcAft>
              <a:buClr>
                <a:srgbClr val="FFFFFF"/>
              </a:buClr>
              <a:buSzPts val="1000"/>
              <a:buNone/>
              <a:defRPr sz="1000">
                <a:solidFill>
                  <a:srgbClr val="FFFFFF"/>
                </a:solidFill>
              </a:defRPr>
            </a:lvl7pPr>
            <a:lvl8pPr lvl="7" rtl="0" algn="ctr">
              <a:lnSpc>
                <a:spcPct val="100000"/>
              </a:lnSpc>
              <a:spcBef>
                <a:spcPts val="0"/>
              </a:spcBef>
              <a:spcAft>
                <a:spcPts val="0"/>
              </a:spcAft>
              <a:buClr>
                <a:srgbClr val="FFFFFF"/>
              </a:buClr>
              <a:buSzPts val="1000"/>
              <a:buNone/>
              <a:defRPr sz="1000">
                <a:solidFill>
                  <a:srgbClr val="FFFFFF"/>
                </a:solidFill>
              </a:defRPr>
            </a:lvl8pPr>
            <a:lvl9pPr lvl="8" rtl="0" algn="ctr">
              <a:lnSpc>
                <a:spcPct val="100000"/>
              </a:lnSpc>
              <a:spcBef>
                <a:spcPts val="0"/>
              </a:spcBef>
              <a:spcAft>
                <a:spcPts val="0"/>
              </a:spcAft>
              <a:buClr>
                <a:srgbClr val="FFFFFF"/>
              </a:buClr>
              <a:buSzPts val="1000"/>
              <a:buNone/>
              <a:defRPr sz="1000">
                <a:solidFill>
                  <a:srgbClr val="FFFFFF"/>
                </a:solidFill>
              </a:defRPr>
            </a:lvl9pPr>
          </a:lstStyle>
          <a:p/>
        </p:txBody>
      </p:sp>
      <p:sp>
        <p:nvSpPr>
          <p:cNvPr id="17" name="Google Shape;17;p3"/>
          <p:cNvSpPr txBox="1"/>
          <p:nvPr>
            <p:ph idx="2" type="ctrTitle"/>
          </p:nvPr>
        </p:nvSpPr>
        <p:spPr>
          <a:xfrm>
            <a:off x="2637275" y="2016175"/>
            <a:ext cx="19125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8" name="Google Shape;18;p3"/>
          <p:cNvSpPr txBox="1"/>
          <p:nvPr>
            <p:ph idx="3" type="subTitle"/>
          </p:nvPr>
        </p:nvSpPr>
        <p:spPr>
          <a:xfrm>
            <a:off x="2815005" y="2436169"/>
            <a:ext cx="15570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sz="1000">
                <a:solidFill>
                  <a:srgbClr val="FFFFFF"/>
                </a:solidFill>
              </a:defRPr>
            </a:lvl1pPr>
            <a:lvl2pPr lvl="1" rtl="0" algn="ctr">
              <a:lnSpc>
                <a:spcPct val="100000"/>
              </a:lnSpc>
              <a:spcBef>
                <a:spcPts val="0"/>
              </a:spcBef>
              <a:spcAft>
                <a:spcPts val="0"/>
              </a:spcAft>
              <a:buClr>
                <a:srgbClr val="FFFFFF"/>
              </a:buClr>
              <a:buSzPts val="1000"/>
              <a:buNone/>
              <a:defRPr sz="1000">
                <a:solidFill>
                  <a:srgbClr val="FFFFFF"/>
                </a:solidFill>
              </a:defRPr>
            </a:lvl2pPr>
            <a:lvl3pPr lvl="2" rtl="0" algn="ctr">
              <a:lnSpc>
                <a:spcPct val="100000"/>
              </a:lnSpc>
              <a:spcBef>
                <a:spcPts val="0"/>
              </a:spcBef>
              <a:spcAft>
                <a:spcPts val="0"/>
              </a:spcAft>
              <a:buClr>
                <a:srgbClr val="FFFFFF"/>
              </a:buClr>
              <a:buSzPts val="1000"/>
              <a:buNone/>
              <a:defRPr sz="1000">
                <a:solidFill>
                  <a:srgbClr val="FFFFFF"/>
                </a:solidFill>
              </a:defRPr>
            </a:lvl3pPr>
            <a:lvl4pPr lvl="3" rtl="0" algn="ctr">
              <a:lnSpc>
                <a:spcPct val="100000"/>
              </a:lnSpc>
              <a:spcBef>
                <a:spcPts val="0"/>
              </a:spcBef>
              <a:spcAft>
                <a:spcPts val="0"/>
              </a:spcAft>
              <a:buClr>
                <a:srgbClr val="FFFFFF"/>
              </a:buClr>
              <a:buSzPts val="1000"/>
              <a:buNone/>
              <a:defRPr sz="1000">
                <a:solidFill>
                  <a:srgbClr val="FFFFFF"/>
                </a:solidFill>
              </a:defRPr>
            </a:lvl4pPr>
            <a:lvl5pPr lvl="4" rtl="0" algn="ctr">
              <a:lnSpc>
                <a:spcPct val="100000"/>
              </a:lnSpc>
              <a:spcBef>
                <a:spcPts val="0"/>
              </a:spcBef>
              <a:spcAft>
                <a:spcPts val="0"/>
              </a:spcAft>
              <a:buClr>
                <a:srgbClr val="FFFFFF"/>
              </a:buClr>
              <a:buSzPts val="1000"/>
              <a:buNone/>
              <a:defRPr sz="1000">
                <a:solidFill>
                  <a:srgbClr val="FFFFFF"/>
                </a:solidFill>
              </a:defRPr>
            </a:lvl5pPr>
            <a:lvl6pPr lvl="5" rtl="0" algn="ctr">
              <a:lnSpc>
                <a:spcPct val="100000"/>
              </a:lnSpc>
              <a:spcBef>
                <a:spcPts val="0"/>
              </a:spcBef>
              <a:spcAft>
                <a:spcPts val="0"/>
              </a:spcAft>
              <a:buClr>
                <a:srgbClr val="FFFFFF"/>
              </a:buClr>
              <a:buSzPts val="1000"/>
              <a:buNone/>
              <a:defRPr sz="1000">
                <a:solidFill>
                  <a:srgbClr val="FFFFFF"/>
                </a:solidFill>
              </a:defRPr>
            </a:lvl6pPr>
            <a:lvl7pPr lvl="6" rtl="0" algn="ctr">
              <a:lnSpc>
                <a:spcPct val="100000"/>
              </a:lnSpc>
              <a:spcBef>
                <a:spcPts val="0"/>
              </a:spcBef>
              <a:spcAft>
                <a:spcPts val="0"/>
              </a:spcAft>
              <a:buClr>
                <a:srgbClr val="FFFFFF"/>
              </a:buClr>
              <a:buSzPts val="1000"/>
              <a:buNone/>
              <a:defRPr sz="1000">
                <a:solidFill>
                  <a:srgbClr val="FFFFFF"/>
                </a:solidFill>
              </a:defRPr>
            </a:lvl7pPr>
            <a:lvl8pPr lvl="7" rtl="0" algn="ctr">
              <a:lnSpc>
                <a:spcPct val="100000"/>
              </a:lnSpc>
              <a:spcBef>
                <a:spcPts val="0"/>
              </a:spcBef>
              <a:spcAft>
                <a:spcPts val="0"/>
              </a:spcAft>
              <a:buClr>
                <a:srgbClr val="FFFFFF"/>
              </a:buClr>
              <a:buSzPts val="1000"/>
              <a:buNone/>
              <a:defRPr sz="1000">
                <a:solidFill>
                  <a:srgbClr val="FFFFFF"/>
                </a:solidFill>
              </a:defRPr>
            </a:lvl8pPr>
            <a:lvl9pPr lvl="8" rtl="0" algn="ctr">
              <a:lnSpc>
                <a:spcPct val="100000"/>
              </a:lnSpc>
              <a:spcBef>
                <a:spcPts val="0"/>
              </a:spcBef>
              <a:spcAft>
                <a:spcPts val="0"/>
              </a:spcAft>
              <a:buClr>
                <a:srgbClr val="FFFFFF"/>
              </a:buClr>
              <a:buSzPts val="1000"/>
              <a:buNone/>
              <a:defRPr sz="1000">
                <a:solidFill>
                  <a:srgbClr val="FFFFFF"/>
                </a:solidFill>
              </a:defRPr>
            </a:lvl9pPr>
          </a:lstStyle>
          <a:p/>
        </p:txBody>
      </p:sp>
      <p:sp>
        <p:nvSpPr>
          <p:cNvPr id="19" name="Google Shape;19;p3"/>
          <p:cNvSpPr txBox="1"/>
          <p:nvPr>
            <p:ph idx="4" type="ctrTitle"/>
          </p:nvPr>
        </p:nvSpPr>
        <p:spPr>
          <a:xfrm>
            <a:off x="4594213" y="2016175"/>
            <a:ext cx="19125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0" name="Google Shape;20;p3"/>
          <p:cNvSpPr txBox="1"/>
          <p:nvPr>
            <p:ph idx="5" type="subTitle"/>
          </p:nvPr>
        </p:nvSpPr>
        <p:spPr>
          <a:xfrm>
            <a:off x="4771942" y="2436169"/>
            <a:ext cx="15570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sz="1000">
                <a:solidFill>
                  <a:srgbClr val="FFFFFF"/>
                </a:solidFill>
              </a:defRPr>
            </a:lvl1pPr>
            <a:lvl2pPr lvl="1" rtl="0" algn="ctr">
              <a:lnSpc>
                <a:spcPct val="100000"/>
              </a:lnSpc>
              <a:spcBef>
                <a:spcPts val="0"/>
              </a:spcBef>
              <a:spcAft>
                <a:spcPts val="0"/>
              </a:spcAft>
              <a:buClr>
                <a:srgbClr val="FFFFFF"/>
              </a:buClr>
              <a:buSzPts val="1000"/>
              <a:buNone/>
              <a:defRPr sz="1000">
                <a:solidFill>
                  <a:srgbClr val="FFFFFF"/>
                </a:solidFill>
              </a:defRPr>
            </a:lvl2pPr>
            <a:lvl3pPr lvl="2" rtl="0" algn="ctr">
              <a:lnSpc>
                <a:spcPct val="100000"/>
              </a:lnSpc>
              <a:spcBef>
                <a:spcPts val="0"/>
              </a:spcBef>
              <a:spcAft>
                <a:spcPts val="0"/>
              </a:spcAft>
              <a:buClr>
                <a:srgbClr val="FFFFFF"/>
              </a:buClr>
              <a:buSzPts val="1000"/>
              <a:buNone/>
              <a:defRPr sz="1000">
                <a:solidFill>
                  <a:srgbClr val="FFFFFF"/>
                </a:solidFill>
              </a:defRPr>
            </a:lvl3pPr>
            <a:lvl4pPr lvl="3" rtl="0" algn="ctr">
              <a:lnSpc>
                <a:spcPct val="100000"/>
              </a:lnSpc>
              <a:spcBef>
                <a:spcPts val="0"/>
              </a:spcBef>
              <a:spcAft>
                <a:spcPts val="0"/>
              </a:spcAft>
              <a:buClr>
                <a:srgbClr val="FFFFFF"/>
              </a:buClr>
              <a:buSzPts val="1000"/>
              <a:buNone/>
              <a:defRPr sz="1000">
                <a:solidFill>
                  <a:srgbClr val="FFFFFF"/>
                </a:solidFill>
              </a:defRPr>
            </a:lvl4pPr>
            <a:lvl5pPr lvl="4" rtl="0" algn="ctr">
              <a:lnSpc>
                <a:spcPct val="100000"/>
              </a:lnSpc>
              <a:spcBef>
                <a:spcPts val="0"/>
              </a:spcBef>
              <a:spcAft>
                <a:spcPts val="0"/>
              </a:spcAft>
              <a:buClr>
                <a:srgbClr val="FFFFFF"/>
              </a:buClr>
              <a:buSzPts val="1000"/>
              <a:buNone/>
              <a:defRPr sz="1000">
                <a:solidFill>
                  <a:srgbClr val="FFFFFF"/>
                </a:solidFill>
              </a:defRPr>
            </a:lvl5pPr>
            <a:lvl6pPr lvl="5" rtl="0" algn="ctr">
              <a:lnSpc>
                <a:spcPct val="100000"/>
              </a:lnSpc>
              <a:spcBef>
                <a:spcPts val="0"/>
              </a:spcBef>
              <a:spcAft>
                <a:spcPts val="0"/>
              </a:spcAft>
              <a:buClr>
                <a:srgbClr val="FFFFFF"/>
              </a:buClr>
              <a:buSzPts val="1000"/>
              <a:buNone/>
              <a:defRPr sz="1000">
                <a:solidFill>
                  <a:srgbClr val="FFFFFF"/>
                </a:solidFill>
              </a:defRPr>
            </a:lvl6pPr>
            <a:lvl7pPr lvl="6" rtl="0" algn="ctr">
              <a:lnSpc>
                <a:spcPct val="100000"/>
              </a:lnSpc>
              <a:spcBef>
                <a:spcPts val="0"/>
              </a:spcBef>
              <a:spcAft>
                <a:spcPts val="0"/>
              </a:spcAft>
              <a:buClr>
                <a:srgbClr val="FFFFFF"/>
              </a:buClr>
              <a:buSzPts val="1000"/>
              <a:buNone/>
              <a:defRPr sz="1000">
                <a:solidFill>
                  <a:srgbClr val="FFFFFF"/>
                </a:solidFill>
              </a:defRPr>
            </a:lvl7pPr>
            <a:lvl8pPr lvl="7" rtl="0" algn="ctr">
              <a:lnSpc>
                <a:spcPct val="100000"/>
              </a:lnSpc>
              <a:spcBef>
                <a:spcPts val="0"/>
              </a:spcBef>
              <a:spcAft>
                <a:spcPts val="0"/>
              </a:spcAft>
              <a:buClr>
                <a:srgbClr val="FFFFFF"/>
              </a:buClr>
              <a:buSzPts val="1000"/>
              <a:buNone/>
              <a:defRPr sz="1000">
                <a:solidFill>
                  <a:srgbClr val="FFFFFF"/>
                </a:solidFill>
              </a:defRPr>
            </a:lvl8pPr>
            <a:lvl9pPr lvl="8" rtl="0" algn="ctr">
              <a:lnSpc>
                <a:spcPct val="100000"/>
              </a:lnSpc>
              <a:spcBef>
                <a:spcPts val="0"/>
              </a:spcBef>
              <a:spcAft>
                <a:spcPts val="0"/>
              </a:spcAft>
              <a:buClr>
                <a:srgbClr val="FFFFFF"/>
              </a:buClr>
              <a:buSzPts val="1000"/>
              <a:buNone/>
              <a:defRPr sz="1000">
                <a:solidFill>
                  <a:srgbClr val="FFFFFF"/>
                </a:solidFill>
              </a:defRPr>
            </a:lvl9pPr>
          </a:lstStyle>
          <a:p/>
        </p:txBody>
      </p:sp>
      <p:sp>
        <p:nvSpPr>
          <p:cNvPr id="21" name="Google Shape;21;p3"/>
          <p:cNvSpPr txBox="1"/>
          <p:nvPr>
            <p:ph idx="6" type="ctrTitle"/>
          </p:nvPr>
        </p:nvSpPr>
        <p:spPr>
          <a:xfrm>
            <a:off x="6551163" y="2016175"/>
            <a:ext cx="19125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22" name="Google Shape;22;p3"/>
          <p:cNvSpPr txBox="1"/>
          <p:nvPr>
            <p:ph idx="7" type="subTitle"/>
          </p:nvPr>
        </p:nvSpPr>
        <p:spPr>
          <a:xfrm>
            <a:off x="6728892" y="2436169"/>
            <a:ext cx="15570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sz="1000">
                <a:solidFill>
                  <a:srgbClr val="FFFFFF"/>
                </a:solidFill>
              </a:defRPr>
            </a:lvl1pPr>
            <a:lvl2pPr lvl="1" rtl="0" algn="ctr">
              <a:lnSpc>
                <a:spcPct val="100000"/>
              </a:lnSpc>
              <a:spcBef>
                <a:spcPts val="0"/>
              </a:spcBef>
              <a:spcAft>
                <a:spcPts val="0"/>
              </a:spcAft>
              <a:buClr>
                <a:srgbClr val="FFFFFF"/>
              </a:buClr>
              <a:buSzPts val="1000"/>
              <a:buNone/>
              <a:defRPr sz="1000">
                <a:solidFill>
                  <a:srgbClr val="FFFFFF"/>
                </a:solidFill>
              </a:defRPr>
            </a:lvl2pPr>
            <a:lvl3pPr lvl="2" rtl="0" algn="ctr">
              <a:lnSpc>
                <a:spcPct val="100000"/>
              </a:lnSpc>
              <a:spcBef>
                <a:spcPts val="0"/>
              </a:spcBef>
              <a:spcAft>
                <a:spcPts val="0"/>
              </a:spcAft>
              <a:buClr>
                <a:srgbClr val="FFFFFF"/>
              </a:buClr>
              <a:buSzPts val="1000"/>
              <a:buNone/>
              <a:defRPr sz="1000">
                <a:solidFill>
                  <a:srgbClr val="FFFFFF"/>
                </a:solidFill>
              </a:defRPr>
            </a:lvl3pPr>
            <a:lvl4pPr lvl="3" rtl="0" algn="ctr">
              <a:lnSpc>
                <a:spcPct val="100000"/>
              </a:lnSpc>
              <a:spcBef>
                <a:spcPts val="0"/>
              </a:spcBef>
              <a:spcAft>
                <a:spcPts val="0"/>
              </a:spcAft>
              <a:buClr>
                <a:srgbClr val="FFFFFF"/>
              </a:buClr>
              <a:buSzPts val="1000"/>
              <a:buNone/>
              <a:defRPr sz="1000">
                <a:solidFill>
                  <a:srgbClr val="FFFFFF"/>
                </a:solidFill>
              </a:defRPr>
            </a:lvl4pPr>
            <a:lvl5pPr lvl="4" rtl="0" algn="ctr">
              <a:lnSpc>
                <a:spcPct val="100000"/>
              </a:lnSpc>
              <a:spcBef>
                <a:spcPts val="0"/>
              </a:spcBef>
              <a:spcAft>
                <a:spcPts val="0"/>
              </a:spcAft>
              <a:buClr>
                <a:srgbClr val="FFFFFF"/>
              </a:buClr>
              <a:buSzPts val="1000"/>
              <a:buNone/>
              <a:defRPr sz="1000">
                <a:solidFill>
                  <a:srgbClr val="FFFFFF"/>
                </a:solidFill>
              </a:defRPr>
            </a:lvl5pPr>
            <a:lvl6pPr lvl="5" rtl="0" algn="ctr">
              <a:lnSpc>
                <a:spcPct val="100000"/>
              </a:lnSpc>
              <a:spcBef>
                <a:spcPts val="0"/>
              </a:spcBef>
              <a:spcAft>
                <a:spcPts val="0"/>
              </a:spcAft>
              <a:buClr>
                <a:srgbClr val="FFFFFF"/>
              </a:buClr>
              <a:buSzPts val="1000"/>
              <a:buNone/>
              <a:defRPr sz="1000">
                <a:solidFill>
                  <a:srgbClr val="FFFFFF"/>
                </a:solidFill>
              </a:defRPr>
            </a:lvl6pPr>
            <a:lvl7pPr lvl="6" rtl="0" algn="ctr">
              <a:lnSpc>
                <a:spcPct val="100000"/>
              </a:lnSpc>
              <a:spcBef>
                <a:spcPts val="0"/>
              </a:spcBef>
              <a:spcAft>
                <a:spcPts val="0"/>
              </a:spcAft>
              <a:buClr>
                <a:srgbClr val="FFFFFF"/>
              </a:buClr>
              <a:buSzPts val="1000"/>
              <a:buNone/>
              <a:defRPr sz="1000">
                <a:solidFill>
                  <a:srgbClr val="FFFFFF"/>
                </a:solidFill>
              </a:defRPr>
            </a:lvl7pPr>
            <a:lvl8pPr lvl="7" rtl="0" algn="ctr">
              <a:lnSpc>
                <a:spcPct val="100000"/>
              </a:lnSpc>
              <a:spcBef>
                <a:spcPts val="0"/>
              </a:spcBef>
              <a:spcAft>
                <a:spcPts val="0"/>
              </a:spcAft>
              <a:buClr>
                <a:srgbClr val="FFFFFF"/>
              </a:buClr>
              <a:buSzPts val="1000"/>
              <a:buNone/>
              <a:defRPr sz="1000">
                <a:solidFill>
                  <a:srgbClr val="FFFFFF"/>
                </a:solidFill>
              </a:defRPr>
            </a:lvl8pPr>
            <a:lvl9pPr lvl="8" rtl="0" algn="ctr">
              <a:lnSpc>
                <a:spcPct val="100000"/>
              </a:lnSpc>
              <a:spcBef>
                <a:spcPts val="0"/>
              </a:spcBef>
              <a:spcAft>
                <a:spcPts val="0"/>
              </a:spcAft>
              <a:buClr>
                <a:srgbClr val="FFFFFF"/>
              </a:buClr>
              <a:buSzPts val="1000"/>
              <a:buNone/>
              <a:defRPr sz="1000">
                <a:solidFill>
                  <a:srgbClr val="FFFFFF"/>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BIG_NUMBER_1_2">
    <p:spTree>
      <p:nvGrpSpPr>
        <p:cNvPr id="235" name="Shape 235"/>
        <p:cNvGrpSpPr/>
        <p:nvPr/>
      </p:nvGrpSpPr>
      <p:grpSpPr>
        <a:xfrm>
          <a:off x="0" y="0"/>
          <a:ext cx="0" cy="0"/>
          <a:chOff x="0" y="0"/>
          <a:chExt cx="0" cy="0"/>
        </a:xfrm>
      </p:grpSpPr>
      <p:sp>
        <p:nvSpPr>
          <p:cNvPr id="236" name="Google Shape;236;p21"/>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p:txBody>
      </p:sp>
      <p:sp>
        <p:nvSpPr>
          <p:cNvPr id="237" name="Google Shape;237;p21"/>
          <p:cNvSpPr txBox="1"/>
          <p:nvPr>
            <p:ph idx="2" type="ctrTitle"/>
          </p:nvPr>
        </p:nvSpPr>
        <p:spPr>
          <a:xfrm>
            <a:off x="12091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38" name="Google Shape;238;p21"/>
          <p:cNvSpPr txBox="1"/>
          <p:nvPr>
            <p:ph idx="1" type="subTitle"/>
          </p:nvPr>
        </p:nvSpPr>
        <p:spPr>
          <a:xfrm>
            <a:off x="13042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9" name="Google Shape;239;p21"/>
          <p:cNvSpPr txBox="1"/>
          <p:nvPr>
            <p:ph idx="3" type="ctrTitle"/>
          </p:nvPr>
        </p:nvSpPr>
        <p:spPr>
          <a:xfrm>
            <a:off x="35173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40" name="Google Shape;240;p21"/>
          <p:cNvSpPr txBox="1"/>
          <p:nvPr>
            <p:ph idx="4" type="subTitle"/>
          </p:nvPr>
        </p:nvSpPr>
        <p:spPr>
          <a:xfrm>
            <a:off x="36124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1" name="Google Shape;241;p21"/>
          <p:cNvSpPr txBox="1"/>
          <p:nvPr>
            <p:ph idx="5" type="ctrTitle"/>
          </p:nvPr>
        </p:nvSpPr>
        <p:spPr>
          <a:xfrm>
            <a:off x="5825550" y="2894325"/>
            <a:ext cx="2109300" cy="60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Font typeface="Abril Fatface"/>
              <a:buNone/>
              <a:defRPr sz="1400">
                <a:latin typeface="Abril Fatface"/>
                <a:ea typeface="Abril Fatface"/>
                <a:cs typeface="Abril Fatface"/>
                <a:sym typeface="Abril Fatface"/>
              </a:defRPr>
            </a:lvl1pPr>
            <a:lvl2pPr lvl="1" rtl="0" algn="ctr">
              <a:spcBef>
                <a:spcPts val="0"/>
              </a:spcBef>
              <a:spcAft>
                <a:spcPts val="0"/>
              </a:spcAft>
              <a:buSzPts val="1400"/>
              <a:buFont typeface="Abril Fatface"/>
              <a:buNone/>
              <a:defRPr sz="1400">
                <a:latin typeface="Abril Fatface"/>
                <a:ea typeface="Abril Fatface"/>
                <a:cs typeface="Abril Fatface"/>
                <a:sym typeface="Abril Fatface"/>
              </a:defRPr>
            </a:lvl2pPr>
            <a:lvl3pPr lvl="2" rtl="0" algn="ctr">
              <a:spcBef>
                <a:spcPts val="0"/>
              </a:spcBef>
              <a:spcAft>
                <a:spcPts val="0"/>
              </a:spcAft>
              <a:buSzPts val="1400"/>
              <a:buFont typeface="Abril Fatface"/>
              <a:buNone/>
              <a:defRPr sz="1400">
                <a:latin typeface="Abril Fatface"/>
                <a:ea typeface="Abril Fatface"/>
                <a:cs typeface="Abril Fatface"/>
                <a:sym typeface="Abril Fatface"/>
              </a:defRPr>
            </a:lvl3pPr>
            <a:lvl4pPr lvl="3" rtl="0" algn="ctr">
              <a:spcBef>
                <a:spcPts val="0"/>
              </a:spcBef>
              <a:spcAft>
                <a:spcPts val="0"/>
              </a:spcAft>
              <a:buSzPts val="1400"/>
              <a:buFont typeface="Abril Fatface"/>
              <a:buNone/>
              <a:defRPr sz="1400">
                <a:latin typeface="Abril Fatface"/>
                <a:ea typeface="Abril Fatface"/>
                <a:cs typeface="Abril Fatface"/>
                <a:sym typeface="Abril Fatface"/>
              </a:defRPr>
            </a:lvl4pPr>
            <a:lvl5pPr lvl="4" rtl="0" algn="ctr">
              <a:spcBef>
                <a:spcPts val="0"/>
              </a:spcBef>
              <a:spcAft>
                <a:spcPts val="0"/>
              </a:spcAft>
              <a:buSzPts val="1400"/>
              <a:buFont typeface="Abril Fatface"/>
              <a:buNone/>
              <a:defRPr sz="1400">
                <a:latin typeface="Abril Fatface"/>
                <a:ea typeface="Abril Fatface"/>
                <a:cs typeface="Abril Fatface"/>
                <a:sym typeface="Abril Fatface"/>
              </a:defRPr>
            </a:lvl5pPr>
            <a:lvl6pPr lvl="5" rtl="0" algn="ctr">
              <a:spcBef>
                <a:spcPts val="0"/>
              </a:spcBef>
              <a:spcAft>
                <a:spcPts val="0"/>
              </a:spcAft>
              <a:buSzPts val="1400"/>
              <a:buFont typeface="Abril Fatface"/>
              <a:buNone/>
              <a:defRPr sz="1400">
                <a:latin typeface="Abril Fatface"/>
                <a:ea typeface="Abril Fatface"/>
                <a:cs typeface="Abril Fatface"/>
                <a:sym typeface="Abril Fatface"/>
              </a:defRPr>
            </a:lvl6pPr>
            <a:lvl7pPr lvl="6" rtl="0" algn="ctr">
              <a:spcBef>
                <a:spcPts val="0"/>
              </a:spcBef>
              <a:spcAft>
                <a:spcPts val="0"/>
              </a:spcAft>
              <a:buSzPts val="1400"/>
              <a:buFont typeface="Abril Fatface"/>
              <a:buNone/>
              <a:defRPr sz="1400">
                <a:latin typeface="Abril Fatface"/>
                <a:ea typeface="Abril Fatface"/>
                <a:cs typeface="Abril Fatface"/>
                <a:sym typeface="Abril Fatface"/>
              </a:defRPr>
            </a:lvl7pPr>
            <a:lvl8pPr lvl="7" rtl="0" algn="ctr">
              <a:spcBef>
                <a:spcPts val="0"/>
              </a:spcBef>
              <a:spcAft>
                <a:spcPts val="0"/>
              </a:spcAft>
              <a:buSzPts val="1400"/>
              <a:buFont typeface="Abril Fatface"/>
              <a:buNone/>
              <a:defRPr sz="1400">
                <a:latin typeface="Abril Fatface"/>
                <a:ea typeface="Abril Fatface"/>
                <a:cs typeface="Abril Fatface"/>
                <a:sym typeface="Abril Fatface"/>
              </a:defRPr>
            </a:lvl8pPr>
            <a:lvl9pPr lvl="8" rtl="0" algn="ctr">
              <a:spcBef>
                <a:spcPts val="0"/>
              </a:spcBef>
              <a:spcAft>
                <a:spcPts val="0"/>
              </a:spcAft>
              <a:buSzPts val="1400"/>
              <a:buFont typeface="Abril Fatface"/>
              <a:buNone/>
              <a:defRPr sz="1400">
                <a:latin typeface="Abril Fatface"/>
                <a:ea typeface="Abril Fatface"/>
                <a:cs typeface="Abril Fatface"/>
                <a:sym typeface="Abril Fatface"/>
              </a:defRPr>
            </a:lvl9pPr>
          </a:lstStyle>
          <a:p/>
        </p:txBody>
      </p:sp>
      <p:sp>
        <p:nvSpPr>
          <p:cNvPr id="242" name="Google Shape;242;p21"/>
          <p:cNvSpPr txBox="1"/>
          <p:nvPr>
            <p:ph idx="6" type="subTitle"/>
          </p:nvPr>
        </p:nvSpPr>
        <p:spPr>
          <a:xfrm>
            <a:off x="5920650" y="3178250"/>
            <a:ext cx="19191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extLst>
    <p:ext uri="{DCECCB84-F9BA-43D5-87BE-67443E8EF086}">
      <p15:sldGuideLst>
        <p15:guide id="1" pos="454">
          <p15:clr>
            <a:srgbClr val="FA7B17"/>
          </p15:clr>
        </p15:guide>
        <p15:guide id="2" orient="horz" pos="34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7_1">
    <p:bg>
      <p:bgPr>
        <a:solidFill>
          <a:srgbClr val="F3F3F3"/>
        </a:solidFill>
      </p:bgPr>
    </p:bg>
    <p:spTree>
      <p:nvGrpSpPr>
        <p:cNvPr id="23" name="Shape 23"/>
        <p:cNvGrpSpPr/>
        <p:nvPr/>
      </p:nvGrpSpPr>
      <p:grpSpPr>
        <a:xfrm>
          <a:off x="0" y="0"/>
          <a:ext cx="0" cy="0"/>
          <a:chOff x="0" y="0"/>
          <a:chExt cx="0" cy="0"/>
        </a:xfrm>
      </p:grpSpPr>
      <p:sp>
        <p:nvSpPr>
          <p:cNvPr id="24" name="Google Shape;24;p4"/>
          <p:cNvSpPr/>
          <p:nvPr/>
        </p:nvSpPr>
        <p:spPr>
          <a:xfrm>
            <a:off x="0" y="0"/>
            <a:ext cx="1995000" cy="45888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2541900" y="540000"/>
            <a:ext cx="6602100" cy="30564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idx="1" type="subTitle"/>
          </p:nvPr>
        </p:nvSpPr>
        <p:spPr>
          <a:xfrm>
            <a:off x="643702" y="3158190"/>
            <a:ext cx="3495000" cy="717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200"/>
              <a:buFont typeface="Barlow Semi Condensed"/>
              <a:buNone/>
              <a:defRPr>
                <a:latin typeface="Barlow Semi Condensed"/>
                <a:ea typeface="Barlow Semi Condensed"/>
                <a:cs typeface="Barlow Semi Condensed"/>
                <a:sym typeface="Barlow Semi Condensed"/>
              </a:defRPr>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
        <p:nvSpPr>
          <p:cNvPr id="27" name="Google Shape;27;p4"/>
          <p:cNvSpPr txBox="1"/>
          <p:nvPr>
            <p:ph type="ctrTitle"/>
          </p:nvPr>
        </p:nvSpPr>
        <p:spPr>
          <a:xfrm flipH="1">
            <a:off x="643822" y="2064725"/>
            <a:ext cx="4918800" cy="9462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6000"/>
              <a:buNone/>
              <a:defRPr sz="6000">
                <a:solidFill>
                  <a:srgbClr val="FFFFFF"/>
                </a:solidFill>
              </a:defRPr>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7_1_3">
    <p:bg>
      <p:bgPr>
        <a:solidFill>
          <a:srgbClr val="F3F3F3"/>
        </a:solidFill>
      </p:bgPr>
    </p:bg>
    <p:spTree>
      <p:nvGrpSpPr>
        <p:cNvPr id="28" name="Shape 28"/>
        <p:cNvGrpSpPr/>
        <p:nvPr/>
      </p:nvGrpSpPr>
      <p:grpSpPr>
        <a:xfrm>
          <a:off x="0" y="0"/>
          <a:ext cx="0" cy="0"/>
          <a:chOff x="0" y="0"/>
          <a:chExt cx="0" cy="0"/>
        </a:xfrm>
      </p:grpSpPr>
      <p:sp>
        <p:nvSpPr>
          <p:cNvPr id="29" name="Google Shape;29;p5"/>
          <p:cNvSpPr txBox="1"/>
          <p:nvPr>
            <p:ph idx="1" type="subTitle"/>
          </p:nvPr>
        </p:nvSpPr>
        <p:spPr>
          <a:xfrm>
            <a:off x="4750000" y="1163550"/>
            <a:ext cx="3478200" cy="717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
        <p:nvSpPr>
          <p:cNvPr id="30" name="Google Shape;30;p5"/>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ctrTitle"/>
          </p:nvPr>
        </p:nvSpPr>
        <p:spPr>
          <a:xfrm flipH="1">
            <a:off x="720124" y="427574"/>
            <a:ext cx="33483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32" name="Google Shape;32;p5"/>
          <p:cNvSpPr/>
          <p:nvPr/>
        </p:nvSpPr>
        <p:spPr>
          <a:xfrm>
            <a:off x="7667750" y="540000"/>
            <a:ext cx="1476300" cy="1964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7_1_3_1">
    <p:bg>
      <p:bgPr>
        <a:solidFill>
          <a:srgbClr val="F3F3F3"/>
        </a:solidFill>
      </p:bgPr>
    </p:bg>
    <p:spTree>
      <p:nvGrpSpPr>
        <p:cNvPr id="34" name="Shape 34"/>
        <p:cNvGrpSpPr/>
        <p:nvPr/>
      </p:nvGrpSpPr>
      <p:grpSpPr>
        <a:xfrm>
          <a:off x="0" y="0"/>
          <a:ext cx="0" cy="0"/>
          <a:chOff x="0" y="0"/>
          <a:chExt cx="0" cy="0"/>
        </a:xfrm>
      </p:grpSpPr>
      <p:sp>
        <p:nvSpPr>
          <p:cNvPr id="35" name="Google Shape;35;p6"/>
          <p:cNvSpPr/>
          <p:nvPr/>
        </p:nvSpPr>
        <p:spPr>
          <a:xfrm>
            <a:off x="5991175" y="0"/>
            <a:ext cx="903600" cy="3818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38" name="Google Shape;38;p6"/>
          <p:cNvSpPr/>
          <p:nvPr/>
        </p:nvSpPr>
        <p:spPr>
          <a:xfrm>
            <a:off x="2249225" y="1325075"/>
            <a:ext cx="903600" cy="38184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txBox="1"/>
          <p:nvPr>
            <p:ph idx="1" type="subTitle"/>
          </p:nvPr>
        </p:nvSpPr>
        <p:spPr>
          <a:xfrm>
            <a:off x="1235100" y="2013225"/>
            <a:ext cx="2931600" cy="71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sp>
        <p:nvSpPr>
          <p:cNvPr id="40" name="Google Shape;40;p6"/>
          <p:cNvSpPr txBox="1"/>
          <p:nvPr>
            <p:ph idx="2" type="subTitle"/>
          </p:nvPr>
        </p:nvSpPr>
        <p:spPr>
          <a:xfrm>
            <a:off x="5002100" y="2420297"/>
            <a:ext cx="2881800" cy="71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sp>
        <p:nvSpPr>
          <p:cNvPr id="41" name="Google Shape;41;p6"/>
          <p:cNvSpPr txBox="1"/>
          <p:nvPr>
            <p:ph type="ctrTitle"/>
          </p:nvPr>
        </p:nvSpPr>
        <p:spPr>
          <a:xfrm flipH="1">
            <a:off x="720225" y="427575"/>
            <a:ext cx="82167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42" name="Shape 42"/>
        <p:cNvGrpSpPr/>
        <p:nvPr/>
      </p:nvGrpSpPr>
      <p:grpSpPr>
        <a:xfrm>
          <a:off x="0" y="0"/>
          <a:ext cx="0" cy="0"/>
          <a:chOff x="0" y="0"/>
          <a:chExt cx="0" cy="0"/>
        </a:xfrm>
      </p:grpSpPr>
      <p:sp>
        <p:nvSpPr>
          <p:cNvPr id="43" name="Google Shape;43;p7"/>
          <p:cNvSpPr/>
          <p:nvPr/>
        </p:nvSpPr>
        <p:spPr>
          <a:xfrm>
            <a:off x="0" y="993925"/>
            <a:ext cx="5808600" cy="32193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a:off x="0" y="4862425"/>
            <a:ext cx="3060300" cy="281100"/>
          </a:xfrm>
          <a:prstGeom prst="rect">
            <a:avLst/>
          </a:prstGeom>
          <a:solidFill>
            <a:srgbClr val="C6C9C6">
              <a:alpha val="76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45" name="Google Shape;45;p7"/>
          <p:cNvSpPr txBox="1"/>
          <p:nvPr>
            <p:ph idx="1" type="subTitle"/>
          </p:nvPr>
        </p:nvSpPr>
        <p:spPr>
          <a:xfrm>
            <a:off x="680400" y="2436175"/>
            <a:ext cx="4090800" cy="572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FFFFFF"/>
              </a:buClr>
              <a:buSzPts val="1800"/>
              <a:buNone/>
              <a:defRPr sz="1800">
                <a:solidFill>
                  <a:srgbClr val="FFFFFF"/>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46" name="Google Shape;46;p7"/>
          <p:cNvSpPr txBox="1"/>
          <p:nvPr>
            <p:ph idx="2" type="subTitle"/>
          </p:nvPr>
        </p:nvSpPr>
        <p:spPr>
          <a:xfrm>
            <a:off x="680400" y="2931275"/>
            <a:ext cx="40908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800"/>
              <a:buFont typeface="Sue Ellen Francisco"/>
              <a:buNone/>
              <a:defRPr sz="1800">
                <a:solidFill>
                  <a:srgbClr val="FFFFFF"/>
                </a:solidFill>
                <a:latin typeface="Sue Ellen Francisco"/>
                <a:ea typeface="Sue Ellen Francisco"/>
                <a:cs typeface="Sue Ellen Francisco"/>
                <a:sym typeface="Sue Ellen Francisco"/>
              </a:defRPr>
            </a:lvl1pPr>
            <a:lvl2pPr lvl="1"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2pPr>
            <a:lvl3pPr lvl="2"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3pPr>
            <a:lvl4pPr lvl="3"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4pPr>
            <a:lvl5pPr lvl="4"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5pPr>
            <a:lvl6pPr lvl="5"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6pPr>
            <a:lvl7pPr lvl="6"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7pPr>
            <a:lvl8pPr lvl="7"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8pPr>
            <a:lvl9pPr lvl="8" rtl="0">
              <a:lnSpc>
                <a:spcPct val="100000"/>
              </a:lnSpc>
              <a:spcBef>
                <a:spcPts val="0"/>
              </a:spcBef>
              <a:spcAft>
                <a:spcPts val="0"/>
              </a:spcAft>
              <a:buClr>
                <a:srgbClr val="FFFFFF"/>
              </a:buClr>
              <a:buSzPts val="1000"/>
              <a:buFont typeface="Sue Ellen Francisco"/>
              <a:buNone/>
              <a:defRPr sz="1000">
                <a:solidFill>
                  <a:srgbClr val="FFFFFF"/>
                </a:solidFill>
                <a:latin typeface="Sue Ellen Francisco"/>
                <a:ea typeface="Sue Ellen Francisco"/>
                <a:cs typeface="Sue Ellen Francisco"/>
                <a:sym typeface="Sue Ellen Francisc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7_1_3_1_1">
    <p:bg>
      <p:bgPr>
        <a:solidFill>
          <a:srgbClr val="F3F3F3"/>
        </a:solidFill>
      </p:bgPr>
    </p:bg>
    <p:spTree>
      <p:nvGrpSpPr>
        <p:cNvPr id="47" name="Shape 47"/>
        <p:cNvGrpSpPr/>
        <p:nvPr/>
      </p:nvGrpSpPr>
      <p:grpSpPr>
        <a:xfrm>
          <a:off x="0" y="0"/>
          <a:ext cx="0" cy="0"/>
          <a:chOff x="0" y="0"/>
          <a:chExt cx="0" cy="0"/>
        </a:xfrm>
      </p:grpSpPr>
      <p:sp>
        <p:nvSpPr>
          <p:cNvPr id="48" name="Google Shape;48;p8"/>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50" name="Google Shape;50;p8"/>
          <p:cNvSpPr txBox="1"/>
          <p:nvPr>
            <p:ph type="ctrTitle"/>
          </p:nvPr>
        </p:nvSpPr>
        <p:spPr>
          <a:xfrm flipH="1">
            <a:off x="720124" y="427574"/>
            <a:ext cx="33483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7_1_3_1_1_1">
    <p:bg>
      <p:bgPr>
        <a:solidFill>
          <a:srgbClr val="F3F3F3"/>
        </a:solidFill>
      </p:bgPr>
    </p:bg>
    <p:spTree>
      <p:nvGrpSpPr>
        <p:cNvPr id="51" name="Shape 51"/>
        <p:cNvGrpSpPr/>
        <p:nvPr/>
      </p:nvGrpSpPr>
      <p:grpSpPr>
        <a:xfrm>
          <a:off x="0" y="0"/>
          <a:ext cx="0" cy="0"/>
          <a:chOff x="0" y="0"/>
          <a:chExt cx="0" cy="0"/>
        </a:xfrm>
      </p:grpSpPr>
      <p:sp>
        <p:nvSpPr>
          <p:cNvPr id="52" name="Google Shape;52;p9"/>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54" name="Google Shape;54;p9"/>
          <p:cNvSpPr txBox="1"/>
          <p:nvPr>
            <p:ph type="ctrTitle"/>
          </p:nvPr>
        </p:nvSpPr>
        <p:spPr>
          <a:xfrm flipH="1">
            <a:off x="720124" y="427574"/>
            <a:ext cx="33483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55" name="Google Shape;55;p9"/>
          <p:cNvSpPr/>
          <p:nvPr/>
        </p:nvSpPr>
        <p:spPr>
          <a:xfrm>
            <a:off x="7385700" y="0"/>
            <a:ext cx="1758300" cy="51435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p:nvPr/>
        </p:nvSpPr>
        <p:spPr>
          <a:xfrm>
            <a:off x="4120200" y="2658600"/>
            <a:ext cx="903600" cy="18828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9"/>
          <p:cNvSpPr/>
          <p:nvPr/>
        </p:nvSpPr>
        <p:spPr>
          <a:xfrm>
            <a:off x="6257725" y="2658600"/>
            <a:ext cx="903600" cy="18828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p:nvPr/>
        </p:nvSpPr>
        <p:spPr>
          <a:xfrm>
            <a:off x="1982675" y="2658600"/>
            <a:ext cx="903600" cy="18828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idx="1" type="subTitle"/>
          </p:nvPr>
        </p:nvSpPr>
        <p:spPr>
          <a:xfrm>
            <a:off x="1431137" y="3596400"/>
            <a:ext cx="2006700" cy="71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sp>
        <p:nvSpPr>
          <p:cNvPr id="60" name="Google Shape;60;p9"/>
          <p:cNvSpPr txBox="1"/>
          <p:nvPr>
            <p:ph idx="2" type="subTitle"/>
          </p:nvPr>
        </p:nvSpPr>
        <p:spPr>
          <a:xfrm>
            <a:off x="3568662" y="3596400"/>
            <a:ext cx="2006700" cy="71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sp>
        <p:nvSpPr>
          <p:cNvPr id="61" name="Google Shape;61;p9"/>
          <p:cNvSpPr txBox="1"/>
          <p:nvPr>
            <p:ph idx="3" type="subTitle"/>
          </p:nvPr>
        </p:nvSpPr>
        <p:spPr>
          <a:xfrm>
            <a:off x="5706187" y="3596400"/>
            <a:ext cx="2006700" cy="71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7_1_3_1_1_1_1">
    <p:bg>
      <p:bgPr>
        <a:solidFill>
          <a:srgbClr val="F3F3F3"/>
        </a:solidFill>
      </p:bgPr>
    </p:bg>
    <p:spTree>
      <p:nvGrpSpPr>
        <p:cNvPr id="62" name="Shape 62"/>
        <p:cNvGrpSpPr/>
        <p:nvPr/>
      </p:nvGrpSpPr>
      <p:grpSpPr>
        <a:xfrm>
          <a:off x="0" y="0"/>
          <a:ext cx="0" cy="0"/>
          <a:chOff x="0" y="0"/>
          <a:chExt cx="0" cy="0"/>
        </a:xfrm>
      </p:grpSpPr>
      <p:sp>
        <p:nvSpPr>
          <p:cNvPr id="63" name="Google Shape;63;p10"/>
          <p:cNvSpPr/>
          <p:nvPr/>
        </p:nvSpPr>
        <p:spPr>
          <a:xfrm>
            <a:off x="2199541" y="1744350"/>
            <a:ext cx="903600" cy="2837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p:nvPr/>
        </p:nvSpPr>
        <p:spPr>
          <a:xfrm>
            <a:off x="6040860" y="1744350"/>
            <a:ext cx="903600" cy="28371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67" name="Google Shape;67;p10"/>
          <p:cNvSpPr txBox="1"/>
          <p:nvPr>
            <p:ph type="ctrTitle"/>
          </p:nvPr>
        </p:nvSpPr>
        <p:spPr>
          <a:xfrm flipH="1">
            <a:off x="720100" y="427575"/>
            <a:ext cx="4795800" cy="9462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lgn="r">
              <a:spcBef>
                <a:spcPts val="0"/>
              </a:spcBef>
              <a:spcAft>
                <a:spcPts val="0"/>
              </a:spcAft>
              <a:buClr>
                <a:srgbClr val="D9D9D9"/>
              </a:buClr>
              <a:buSzPts val="6000"/>
              <a:buNone/>
              <a:defRPr sz="6000">
                <a:solidFill>
                  <a:srgbClr val="D9D9D9"/>
                </a:solidFill>
              </a:defRPr>
            </a:lvl2pPr>
            <a:lvl3pPr lvl="2" rtl="0" algn="r">
              <a:spcBef>
                <a:spcPts val="0"/>
              </a:spcBef>
              <a:spcAft>
                <a:spcPts val="0"/>
              </a:spcAft>
              <a:buClr>
                <a:srgbClr val="D9D9D9"/>
              </a:buClr>
              <a:buSzPts val="6000"/>
              <a:buNone/>
              <a:defRPr sz="6000">
                <a:solidFill>
                  <a:srgbClr val="D9D9D9"/>
                </a:solidFill>
              </a:defRPr>
            </a:lvl3pPr>
            <a:lvl4pPr lvl="3" rtl="0" algn="r">
              <a:spcBef>
                <a:spcPts val="0"/>
              </a:spcBef>
              <a:spcAft>
                <a:spcPts val="0"/>
              </a:spcAft>
              <a:buClr>
                <a:srgbClr val="D9D9D9"/>
              </a:buClr>
              <a:buSzPts val="6000"/>
              <a:buNone/>
              <a:defRPr sz="6000">
                <a:solidFill>
                  <a:srgbClr val="D9D9D9"/>
                </a:solidFill>
              </a:defRPr>
            </a:lvl4pPr>
            <a:lvl5pPr lvl="4" rtl="0" algn="r">
              <a:spcBef>
                <a:spcPts val="0"/>
              </a:spcBef>
              <a:spcAft>
                <a:spcPts val="0"/>
              </a:spcAft>
              <a:buClr>
                <a:srgbClr val="D9D9D9"/>
              </a:buClr>
              <a:buSzPts val="6000"/>
              <a:buNone/>
              <a:defRPr sz="6000">
                <a:solidFill>
                  <a:srgbClr val="D9D9D9"/>
                </a:solidFill>
              </a:defRPr>
            </a:lvl5pPr>
            <a:lvl6pPr lvl="5" rtl="0" algn="r">
              <a:spcBef>
                <a:spcPts val="0"/>
              </a:spcBef>
              <a:spcAft>
                <a:spcPts val="0"/>
              </a:spcAft>
              <a:buClr>
                <a:srgbClr val="D9D9D9"/>
              </a:buClr>
              <a:buSzPts val="6000"/>
              <a:buNone/>
              <a:defRPr sz="6000">
                <a:solidFill>
                  <a:srgbClr val="D9D9D9"/>
                </a:solidFill>
              </a:defRPr>
            </a:lvl6pPr>
            <a:lvl7pPr lvl="6" rtl="0" algn="r">
              <a:spcBef>
                <a:spcPts val="0"/>
              </a:spcBef>
              <a:spcAft>
                <a:spcPts val="0"/>
              </a:spcAft>
              <a:buClr>
                <a:srgbClr val="D9D9D9"/>
              </a:buClr>
              <a:buSzPts val="6000"/>
              <a:buNone/>
              <a:defRPr sz="6000">
                <a:solidFill>
                  <a:srgbClr val="D9D9D9"/>
                </a:solidFill>
              </a:defRPr>
            </a:lvl7pPr>
            <a:lvl8pPr lvl="7" rtl="0" algn="r">
              <a:spcBef>
                <a:spcPts val="0"/>
              </a:spcBef>
              <a:spcAft>
                <a:spcPts val="0"/>
              </a:spcAft>
              <a:buClr>
                <a:srgbClr val="D9D9D9"/>
              </a:buClr>
              <a:buSzPts val="6000"/>
              <a:buNone/>
              <a:defRPr sz="6000">
                <a:solidFill>
                  <a:srgbClr val="D9D9D9"/>
                </a:solidFill>
              </a:defRPr>
            </a:lvl8pPr>
            <a:lvl9pPr lvl="8" rtl="0" algn="r">
              <a:spcBef>
                <a:spcPts val="0"/>
              </a:spcBef>
              <a:spcAft>
                <a:spcPts val="0"/>
              </a:spcAft>
              <a:buClr>
                <a:srgbClr val="D9D9D9"/>
              </a:buClr>
              <a:buSzPts val="6000"/>
              <a:buNone/>
              <a:defRPr sz="6000">
                <a:solidFill>
                  <a:srgbClr val="D9D9D9"/>
                </a:solidFill>
              </a:defRPr>
            </a:lvl9pPr>
          </a:lstStyle>
          <a:p/>
        </p:txBody>
      </p:sp>
      <p:sp>
        <p:nvSpPr>
          <p:cNvPr id="68" name="Google Shape;68;p10"/>
          <p:cNvSpPr/>
          <p:nvPr/>
        </p:nvSpPr>
        <p:spPr>
          <a:xfrm>
            <a:off x="7385700" y="0"/>
            <a:ext cx="1758300" cy="8046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0"/>
          <p:cNvSpPr txBox="1"/>
          <p:nvPr>
            <p:ph idx="2" type="ctrTitle"/>
          </p:nvPr>
        </p:nvSpPr>
        <p:spPr>
          <a:xfrm>
            <a:off x="929128" y="1744350"/>
            <a:ext cx="34446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0" name="Google Shape;70;p10"/>
          <p:cNvSpPr txBox="1"/>
          <p:nvPr>
            <p:ph idx="1" type="subTitle"/>
          </p:nvPr>
        </p:nvSpPr>
        <p:spPr>
          <a:xfrm>
            <a:off x="928948" y="2285547"/>
            <a:ext cx="34446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71" name="Google Shape;71;p10"/>
          <p:cNvSpPr txBox="1"/>
          <p:nvPr>
            <p:ph idx="3" type="ctrTitle"/>
          </p:nvPr>
        </p:nvSpPr>
        <p:spPr>
          <a:xfrm>
            <a:off x="4770447" y="1744350"/>
            <a:ext cx="3444600" cy="57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2" name="Google Shape;72;p10"/>
          <p:cNvSpPr txBox="1"/>
          <p:nvPr>
            <p:ph idx="4" type="subTitle"/>
          </p:nvPr>
        </p:nvSpPr>
        <p:spPr>
          <a:xfrm>
            <a:off x="4770266" y="2285547"/>
            <a:ext cx="34446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4800"/>
              <a:buFont typeface="Sue Ellen Francisco"/>
              <a:buNone/>
              <a:defRPr sz="4800">
                <a:solidFill>
                  <a:srgbClr val="434343"/>
                </a:solidFill>
                <a:latin typeface="Sue Ellen Francisco"/>
                <a:ea typeface="Sue Ellen Francisco"/>
                <a:cs typeface="Sue Ellen Francisco"/>
                <a:sym typeface="Sue Ellen Francisco"/>
              </a:defRPr>
            </a:lvl1pPr>
            <a:lvl2pPr lvl="1"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2pPr>
            <a:lvl3pPr lvl="2"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3pPr>
            <a:lvl4pPr lvl="3"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4pPr>
            <a:lvl5pPr lvl="4"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5pPr>
            <a:lvl6pPr lvl="5"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6pPr>
            <a:lvl7pPr lvl="6"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7pPr>
            <a:lvl8pPr lvl="7"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8pPr>
            <a:lvl9pPr lvl="8" rtl="0">
              <a:spcBef>
                <a:spcPts val="0"/>
              </a:spcBef>
              <a:spcAft>
                <a:spcPts val="0"/>
              </a:spcAft>
              <a:buClr>
                <a:srgbClr val="FFFFFF"/>
              </a:buClr>
              <a:buSzPts val="4800"/>
              <a:buFont typeface="Knewave"/>
              <a:buNone/>
              <a:defRPr sz="4800">
                <a:solidFill>
                  <a:srgbClr val="FFFFFF"/>
                </a:solidFill>
                <a:latin typeface="Knewave"/>
                <a:ea typeface="Knewave"/>
                <a:cs typeface="Knewave"/>
                <a:sym typeface="Knewav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indent="-304800" lvl="1" marL="9144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indent="-304800" lvl="2" marL="13716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indent="-304800" lvl="3" marL="1828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indent="-304800" lvl="4" marL="22860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indent="-304800" lvl="5" marL="27432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indent="-304800" lvl="6" marL="32004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indent="-304800" lvl="7" marL="36576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indent="-304800" lvl="8" marL="411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38.png"/><Relationship Id="rId9"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1.jpg"/><Relationship Id="rId6" Type="http://schemas.openxmlformats.org/officeDocument/2006/relationships/image" Target="../media/image13.jpg"/><Relationship Id="rId7" Type="http://schemas.openxmlformats.org/officeDocument/2006/relationships/image" Target="../media/image11.png"/><Relationship Id="rId8"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1.png"/><Relationship Id="rId13" Type="http://schemas.openxmlformats.org/officeDocument/2006/relationships/image" Target="../media/image16.jpg"/><Relationship Id="rId12"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26.jp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3.jp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36.png"/><Relationship Id="rId5"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7754"/>
        </a:solidFill>
      </p:bgPr>
    </p:bg>
    <p:spTree>
      <p:nvGrpSpPr>
        <p:cNvPr id="246" name="Shape 246"/>
        <p:cNvGrpSpPr/>
        <p:nvPr/>
      </p:nvGrpSpPr>
      <p:grpSpPr>
        <a:xfrm>
          <a:off x="0" y="0"/>
          <a:ext cx="0" cy="0"/>
          <a:chOff x="0" y="0"/>
          <a:chExt cx="0" cy="0"/>
        </a:xfrm>
      </p:grpSpPr>
      <p:sp>
        <p:nvSpPr>
          <p:cNvPr id="247" name="Google Shape;247;p22"/>
          <p:cNvSpPr txBox="1"/>
          <p:nvPr>
            <p:ph idx="4294967295" type="ctrTitle"/>
          </p:nvPr>
        </p:nvSpPr>
        <p:spPr>
          <a:xfrm>
            <a:off x="1" y="-76200"/>
            <a:ext cx="9144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Instructions as you enter the WebEx Virtual Classroom: </a:t>
            </a:r>
            <a:endParaRPr sz="2500"/>
          </a:p>
        </p:txBody>
      </p:sp>
      <p:sp>
        <p:nvSpPr>
          <p:cNvPr id="248" name="Google Shape;248;p22"/>
          <p:cNvSpPr txBox="1"/>
          <p:nvPr>
            <p:ph idx="4294967295" type="title"/>
          </p:nvPr>
        </p:nvSpPr>
        <p:spPr>
          <a:xfrm>
            <a:off x="22575" y="36722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01</a:t>
            </a:r>
            <a:endParaRPr sz="3600">
              <a:solidFill>
                <a:srgbClr val="CF4625"/>
              </a:solidFill>
            </a:endParaRPr>
          </a:p>
        </p:txBody>
      </p:sp>
      <p:sp>
        <p:nvSpPr>
          <p:cNvPr id="249" name="Google Shape;249;p22"/>
          <p:cNvSpPr txBox="1"/>
          <p:nvPr>
            <p:ph idx="4294967295" type="title"/>
          </p:nvPr>
        </p:nvSpPr>
        <p:spPr>
          <a:xfrm>
            <a:off x="22575" y="1451675"/>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02</a:t>
            </a:r>
            <a:endParaRPr sz="3600">
              <a:solidFill>
                <a:srgbClr val="CF4625"/>
              </a:solidFill>
            </a:endParaRPr>
          </a:p>
        </p:txBody>
      </p:sp>
      <p:sp>
        <p:nvSpPr>
          <p:cNvPr id="250" name="Google Shape;250;p22"/>
          <p:cNvSpPr txBox="1"/>
          <p:nvPr>
            <p:ph idx="4294967295" type="title"/>
          </p:nvPr>
        </p:nvSpPr>
        <p:spPr>
          <a:xfrm>
            <a:off x="22575" y="2149800"/>
            <a:ext cx="749100" cy="577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3600">
                <a:solidFill>
                  <a:srgbClr val="CF4625"/>
                </a:solidFill>
              </a:rPr>
              <a:t>03</a:t>
            </a:r>
            <a:endParaRPr sz="3600">
              <a:solidFill>
                <a:srgbClr val="CF4625"/>
              </a:solidFill>
            </a:endParaRPr>
          </a:p>
        </p:txBody>
      </p:sp>
      <p:sp>
        <p:nvSpPr>
          <p:cNvPr id="251" name="Google Shape;251;p22"/>
          <p:cNvSpPr txBox="1"/>
          <p:nvPr>
            <p:ph type="ctrTitle"/>
          </p:nvPr>
        </p:nvSpPr>
        <p:spPr>
          <a:xfrm>
            <a:off x="771675" y="542675"/>
            <a:ext cx="8333100" cy="9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500">
                <a:latin typeface="Oxygen"/>
                <a:ea typeface="Oxygen"/>
                <a:cs typeface="Oxygen"/>
                <a:sym typeface="Oxygen"/>
              </a:rPr>
              <a:t>Make sure your name in the participant list on the right-hand side of the screen shows up as </a:t>
            </a:r>
            <a:r>
              <a:rPr b="1" lang="es" sz="1500" u="sng">
                <a:latin typeface="Oxygen"/>
                <a:ea typeface="Oxygen"/>
                <a:cs typeface="Oxygen"/>
                <a:sym typeface="Oxygen"/>
              </a:rPr>
              <a:t>your code that Mara provided</a:t>
            </a:r>
            <a:r>
              <a:rPr lang="es" sz="1500">
                <a:latin typeface="Oxygen"/>
                <a:ea typeface="Oxygen"/>
                <a:cs typeface="Oxygen"/>
                <a:sym typeface="Oxygen"/>
              </a:rPr>
              <a:t> you via email (example: 01 01) If your name is not your code, please l</a:t>
            </a:r>
            <a:r>
              <a:rPr b="1" lang="es" sz="1500">
                <a:latin typeface="Oxygen"/>
                <a:ea typeface="Oxygen"/>
                <a:cs typeface="Oxygen"/>
                <a:sym typeface="Oxygen"/>
              </a:rPr>
              <a:t>eave the WebEx virtual classroom and re-enter</a:t>
            </a:r>
            <a:r>
              <a:rPr lang="es" sz="1500">
                <a:latin typeface="Oxygen"/>
                <a:ea typeface="Oxygen"/>
                <a:cs typeface="Oxygen"/>
                <a:sym typeface="Oxygen"/>
              </a:rPr>
              <a:t> after you have updated your listed name.</a:t>
            </a:r>
            <a:endParaRPr sz="1500">
              <a:latin typeface="Oxygen"/>
              <a:ea typeface="Oxygen"/>
              <a:cs typeface="Oxygen"/>
              <a:sym typeface="Oxygen"/>
            </a:endParaRPr>
          </a:p>
        </p:txBody>
      </p:sp>
      <p:sp>
        <p:nvSpPr>
          <p:cNvPr id="252" name="Google Shape;252;p22"/>
          <p:cNvSpPr txBox="1"/>
          <p:nvPr>
            <p:ph type="ctrTitle"/>
          </p:nvPr>
        </p:nvSpPr>
        <p:spPr>
          <a:xfrm>
            <a:off x="771675" y="1588025"/>
            <a:ext cx="82404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500" u="sng">
                <a:latin typeface="Oxygen"/>
                <a:ea typeface="Oxygen"/>
                <a:cs typeface="Oxygen"/>
                <a:sym typeface="Oxygen"/>
              </a:rPr>
              <a:t>Mute yourself</a:t>
            </a:r>
            <a:r>
              <a:rPr lang="es" sz="1500">
                <a:latin typeface="Oxygen"/>
                <a:ea typeface="Oxygen"/>
                <a:cs typeface="Oxygen"/>
                <a:sym typeface="Oxygen"/>
              </a:rPr>
              <a:t> by clicking on the microphone icon at the bottom of your screen. Click the button until it is red. You are muted if the microphone icon looks like this: </a:t>
            </a:r>
            <a:endParaRPr sz="1500">
              <a:latin typeface="Oxygen"/>
              <a:ea typeface="Oxygen"/>
              <a:cs typeface="Oxygen"/>
              <a:sym typeface="Oxygen"/>
            </a:endParaRPr>
          </a:p>
        </p:txBody>
      </p:sp>
      <p:pic>
        <p:nvPicPr>
          <p:cNvPr id="253" name="Google Shape;253;p22"/>
          <p:cNvPicPr preferRelativeResize="0"/>
          <p:nvPr/>
        </p:nvPicPr>
        <p:blipFill rotWithShape="1">
          <a:blip r:embed="rId3">
            <a:alphaModFix/>
          </a:blip>
          <a:srcRect b="4817" l="11583" r="10151" t="18951"/>
          <a:stretch/>
        </p:blipFill>
        <p:spPr>
          <a:xfrm>
            <a:off x="7269750" y="1852775"/>
            <a:ext cx="495150" cy="497587"/>
          </a:xfrm>
          <a:prstGeom prst="rect">
            <a:avLst/>
          </a:prstGeom>
          <a:noFill/>
          <a:ln>
            <a:noFill/>
          </a:ln>
        </p:spPr>
      </p:pic>
      <p:sp>
        <p:nvSpPr>
          <p:cNvPr id="254" name="Google Shape;254;p22"/>
          <p:cNvSpPr txBox="1"/>
          <p:nvPr>
            <p:ph type="ctrTitle"/>
          </p:nvPr>
        </p:nvSpPr>
        <p:spPr>
          <a:xfrm>
            <a:off x="771675" y="2165825"/>
            <a:ext cx="7806900" cy="94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1500" u="sng">
                <a:latin typeface="Oxygen"/>
                <a:ea typeface="Oxygen"/>
                <a:cs typeface="Oxygen"/>
                <a:sym typeface="Oxygen"/>
              </a:rPr>
              <a:t>Make sure your camera is on</a:t>
            </a:r>
            <a:r>
              <a:rPr lang="es" sz="1500">
                <a:latin typeface="Oxygen"/>
                <a:ea typeface="Oxygen"/>
                <a:cs typeface="Oxygen"/>
                <a:sym typeface="Oxygen"/>
              </a:rPr>
              <a:t> by clicking on the camera button at the bottom of the screen. If it is red, your camera is not on. Click the button until it is NOT red. Your camera is on if the icon looks like this: </a:t>
            </a:r>
            <a:endParaRPr sz="1500">
              <a:latin typeface="Oxygen"/>
              <a:ea typeface="Oxygen"/>
              <a:cs typeface="Oxygen"/>
              <a:sym typeface="Oxygen"/>
            </a:endParaRPr>
          </a:p>
        </p:txBody>
      </p:sp>
      <p:pic>
        <p:nvPicPr>
          <p:cNvPr id="255" name="Google Shape;255;p22"/>
          <p:cNvPicPr preferRelativeResize="0"/>
          <p:nvPr/>
        </p:nvPicPr>
        <p:blipFill rotWithShape="1">
          <a:blip r:embed="rId4">
            <a:alphaModFix/>
          </a:blip>
          <a:srcRect b="8040" l="11651" r="7487" t="19783"/>
          <a:stretch/>
        </p:blipFill>
        <p:spPr>
          <a:xfrm>
            <a:off x="3594350" y="2800275"/>
            <a:ext cx="495142" cy="516900"/>
          </a:xfrm>
          <a:prstGeom prst="rect">
            <a:avLst/>
          </a:prstGeom>
          <a:noFill/>
          <a:ln>
            <a:noFill/>
          </a:ln>
        </p:spPr>
      </p:pic>
      <p:sp>
        <p:nvSpPr>
          <p:cNvPr id="256" name="Google Shape;256;p22"/>
          <p:cNvSpPr txBox="1"/>
          <p:nvPr>
            <p:ph type="ctrTitle"/>
          </p:nvPr>
        </p:nvSpPr>
        <p:spPr>
          <a:xfrm>
            <a:off x="0" y="3448825"/>
            <a:ext cx="9144000" cy="17229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b="1" lang="es" sz="1900">
                <a:latin typeface="Oxygen"/>
                <a:ea typeface="Oxygen"/>
                <a:cs typeface="Oxygen"/>
                <a:sym typeface="Oxygen"/>
              </a:rPr>
              <a:t>Your settings are correct if the bottom of your screen looks something like this and you should see a small picture of yourself in the top or bottom corner: </a:t>
            </a:r>
            <a:endParaRPr b="1" sz="1900">
              <a:latin typeface="Oxygen"/>
              <a:ea typeface="Oxygen"/>
              <a:cs typeface="Oxygen"/>
              <a:sym typeface="Oxygen"/>
            </a:endParaRPr>
          </a:p>
        </p:txBody>
      </p:sp>
      <p:pic>
        <p:nvPicPr>
          <p:cNvPr id="257" name="Google Shape;257;p22"/>
          <p:cNvPicPr preferRelativeResize="0"/>
          <p:nvPr/>
        </p:nvPicPr>
        <p:blipFill rotWithShape="1">
          <a:blip r:embed="rId5">
            <a:alphaModFix/>
          </a:blip>
          <a:srcRect b="4374" l="0" r="0" t="27170"/>
          <a:stretch/>
        </p:blipFill>
        <p:spPr>
          <a:xfrm>
            <a:off x="1249725" y="4256425"/>
            <a:ext cx="6286650" cy="88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61" name="Shape 361"/>
        <p:cNvGrpSpPr/>
        <p:nvPr/>
      </p:nvGrpSpPr>
      <p:grpSpPr>
        <a:xfrm>
          <a:off x="0" y="0"/>
          <a:ext cx="0" cy="0"/>
          <a:chOff x="0" y="0"/>
          <a:chExt cx="0" cy="0"/>
        </a:xfrm>
      </p:grpSpPr>
      <p:sp>
        <p:nvSpPr>
          <p:cNvPr id="362" name="Google Shape;362;p31"/>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364" name="Google Shape;364;p31"/>
          <p:cNvSpPr txBox="1"/>
          <p:nvPr>
            <p:ph type="ctrTitle"/>
          </p:nvPr>
        </p:nvSpPr>
        <p:spPr>
          <a:xfrm flipH="1">
            <a:off x="2989500" y="642475"/>
            <a:ext cx="3165000" cy="66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300"/>
              <a:t>COMPOSTING REVIEW!</a:t>
            </a:r>
            <a:endParaRPr sz="3300"/>
          </a:p>
        </p:txBody>
      </p:sp>
      <p:sp>
        <p:nvSpPr>
          <p:cNvPr id="365" name="Google Shape;365;p31"/>
          <p:cNvSpPr txBox="1"/>
          <p:nvPr>
            <p:ph idx="2" type="ctrTitle"/>
          </p:nvPr>
        </p:nvSpPr>
        <p:spPr>
          <a:xfrm>
            <a:off x="920163" y="1248150"/>
            <a:ext cx="3444600" cy="57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600"/>
              <a:t>What CAN we compost?</a:t>
            </a:r>
            <a:endParaRPr sz="2600"/>
          </a:p>
        </p:txBody>
      </p:sp>
      <p:sp>
        <p:nvSpPr>
          <p:cNvPr id="366" name="Google Shape;366;p31"/>
          <p:cNvSpPr txBox="1"/>
          <p:nvPr>
            <p:ph idx="3" type="ctrTitle"/>
          </p:nvPr>
        </p:nvSpPr>
        <p:spPr>
          <a:xfrm>
            <a:off x="4788107" y="1248150"/>
            <a:ext cx="3444600" cy="57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600"/>
              <a:t>What CAN’T we compost?</a:t>
            </a:r>
            <a:endParaRPr sz="2600"/>
          </a:p>
        </p:txBody>
      </p:sp>
      <p:pic>
        <p:nvPicPr>
          <p:cNvPr id="367" name="Google Shape;367;p31"/>
          <p:cNvPicPr preferRelativeResize="0"/>
          <p:nvPr/>
        </p:nvPicPr>
        <p:blipFill rotWithShape="1">
          <a:blip r:embed="rId3">
            <a:alphaModFix/>
          </a:blip>
          <a:srcRect b="17478" l="0" r="10144" t="6162"/>
          <a:stretch/>
        </p:blipFill>
        <p:spPr>
          <a:xfrm>
            <a:off x="555411" y="1850000"/>
            <a:ext cx="4174139" cy="2474500"/>
          </a:xfrm>
          <a:prstGeom prst="rect">
            <a:avLst/>
          </a:prstGeom>
          <a:noFill/>
          <a:ln>
            <a:noFill/>
          </a:ln>
        </p:spPr>
      </p:pic>
      <p:grpSp>
        <p:nvGrpSpPr>
          <p:cNvPr id="368" name="Google Shape;368;p31"/>
          <p:cNvGrpSpPr/>
          <p:nvPr/>
        </p:nvGrpSpPr>
        <p:grpSpPr>
          <a:xfrm>
            <a:off x="4952485" y="1811000"/>
            <a:ext cx="3115822" cy="2488591"/>
            <a:chOff x="5410975" y="1655599"/>
            <a:chExt cx="2748123" cy="2097776"/>
          </a:xfrm>
        </p:grpSpPr>
        <p:pic>
          <p:nvPicPr>
            <p:cNvPr id="369" name="Google Shape;369;p31"/>
            <p:cNvPicPr preferRelativeResize="0"/>
            <p:nvPr/>
          </p:nvPicPr>
          <p:blipFill rotWithShape="1">
            <a:blip r:embed="rId4">
              <a:alphaModFix/>
            </a:blip>
            <a:srcRect b="45004" l="51128" r="0" t="23497"/>
            <a:stretch/>
          </p:blipFill>
          <p:spPr>
            <a:xfrm>
              <a:off x="6857125" y="1655600"/>
              <a:ext cx="1301973" cy="2097775"/>
            </a:xfrm>
            <a:prstGeom prst="rect">
              <a:avLst/>
            </a:prstGeom>
            <a:noFill/>
            <a:ln>
              <a:noFill/>
            </a:ln>
          </p:spPr>
        </p:pic>
        <p:pic>
          <p:nvPicPr>
            <p:cNvPr id="370" name="Google Shape;370;p31"/>
            <p:cNvPicPr preferRelativeResize="0"/>
            <p:nvPr/>
          </p:nvPicPr>
          <p:blipFill rotWithShape="1">
            <a:blip r:embed="rId4">
              <a:alphaModFix/>
            </a:blip>
            <a:srcRect b="16600" l="51128" r="0" t="55041"/>
            <a:stretch/>
          </p:blipFill>
          <p:spPr>
            <a:xfrm>
              <a:off x="5410975" y="1655599"/>
              <a:ext cx="1446150" cy="2097775"/>
            </a:xfrm>
            <a:prstGeom prst="rect">
              <a:avLst/>
            </a:prstGeom>
            <a:noFill/>
            <a:ln>
              <a:noFill/>
            </a:ln>
          </p:spPr>
        </p:pic>
      </p:grpSp>
      <p:sp>
        <p:nvSpPr>
          <p:cNvPr id="371" name="Google Shape;371;p31"/>
          <p:cNvSpPr txBox="1"/>
          <p:nvPr>
            <p:ph type="ctrTitle"/>
          </p:nvPr>
        </p:nvSpPr>
        <p:spPr>
          <a:xfrm flipH="1">
            <a:off x="2066100" y="4299600"/>
            <a:ext cx="5011800" cy="669600"/>
          </a:xfrm>
          <a:prstGeom prst="rect">
            <a:avLst/>
          </a:prstGeom>
          <a:solidFill>
            <a:srgbClr val="A7B1A7"/>
          </a:solidFill>
        </p:spPr>
        <p:txBody>
          <a:bodyPr anchorCtr="0" anchor="t" bIns="91425" lIns="91425" spcFirstLastPara="1" rIns="91425" wrap="square" tIns="91425">
            <a:noAutofit/>
          </a:bodyPr>
          <a:lstStyle/>
          <a:p>
            <a:pPr indent="0" lvl="0" marL="0" rtl="0" algn="l">
              <a:spcBef>
                <a:spcPts val="0"/>
              </a:spcBef>
              <a:spcAft>
                <a:spcPts val="0"/>
              </a:spcAft>
              <a:buNone/>
            </a:pPr>
            <a:r>
              <a:rPr b="1" lang="es"/>
              <a:t>SO, can we compost protein sources?</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32"/>
          <p:cNvSpPr txBox="1"/>
          <p:nvPr>
            <p:ph type="ctrTitle"/>
          </p:nvPr>
        </p:nvSpPr>
        <p:spPr>
          <a:xfrm flipH="1">
            <a:off x="2242650" y="190075"/>
            <a:ext cx="4658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100">
                <a:solidFill>
                  <a:srgbClr val="FFFFFF"/>
                </a:solidFill>
              </a:rPr>
              <a:t>Hands-On Activity Explanation:</a:t>
            </a:r>
            <a:endParaRPr sz="4100">
              <a:solidFill>
                <a:srgbClr val="FFFFFF"/>
              </a:solidFill>
            </a:endParaRPr>
          </a:p>
        </p:txBody>
      </p:sp>
      <p:sp>
        <p:nvSpPr>
          <p:cNvPr id="377" name="Google Shape;377;p32"/>
          <p:cNvSpPr txBox="1"/>
          <p:nvPr>
            <p:ph idx="4294967295" type="ctrTitle"/>
          </p:nvPr>
        </p:nvSpPr>
        <p:spPr>
          <a:xfrm>
            <a:off x="79125" y="918350"/>
            <a:ext cx="5312400" cy="888300"/>
          </a:xfrm>
          <a:prstGeom prst="rect">
            <a:avLst/>
          </a:prstGeom>
          <a:solidFill>
            <a:srgbClr val="A7B1A7"/>
          </a:solidFill>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chemeClr val="lt1"/>
                </a:solidFill>
              </a:rPr>
              <a:t>Step 1: Play the Cornucopia Farming Game. Start with the Garden Setting, and then play all 3 levels. </a:t>
            </a:r>
            <a:endParaRPr sz="2400">
              <a:solidFill>
                <a:schemeClr val="lt1"/>
              </a:solidFill>
            </a:endParaRPr>
          </a:p>
        </p:txBody>
      </p:sp>
      <p:sp>
        <p:nvSpPr>
          <p:cNvPr id="378" name="Google Shape;378;p32"/>
          <p:cNvSpPr txBox="1"/>
          <p:nvPr>
            <p:ph idx="4294967295" type="ctrTitle"/>
          </p:nvPr>
        </p:nvSpPr>
        <p:spPr>
          <a:xfrm>
            <a:off x="79125" y="1849400"/>
            <a:ext cx="5312400" cy="1703400"/>
          </a:xfrm>
          <a:prstGeom prst="rect">
            <a:avLst/>
          </a:prstGeom>
          <a:solidFill>
            <a:srgbClr val="CC6425">
              <a:alpha val="60780"/>
            </a:srgbClr>
          </a:solidFill>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chemeClr val="lt1"/>
                </a:solidFill>
              </a:rPr>
              <a:t>Step 2: </a:t>
            </a:r>
            <a:r>
              <a:rPr lang="es" sz="2400">
                <a:solidFill>
                  <a:schemeClr val="lt1"/>
                </a:solidFill>
              </a:rPr>
              <a:t>After playing the game, draw your ideal farm. What would you grow/raise? Label any crop that you would grow and any animals you would raise and what you would raise them for (milk, eggs, meat, fur/feathers, pets, petting zoo, etc.)</a:t>
            </a:r>
            <a:endParaRPr sz="2400">
              <a:solidFill>
                <a:schemeClr val="lt1"/>
              </a:solidFill>
            </a:endParaRPr>
          </a:p>
        </p:txBody>
      </p:sp>
      <p:sp>
        <p:nvSpPr>
          <p:cNvPr id="379" name="Google Shape;379;p32"/>
          <p:cNvSpPr txBox="1"/>
          <p:nvPr>
            <p:ph idx="4294967295" type="ctrTitle"/>
          </p:nvPr>
        </p:nvSpPr>
        <p:spPr>
          <a:xfrm>
            <a:off x="79125" y="3594475"/>
            <a:ext cx="5312400" cy="601800"/>
          </a:xfrm>
          <a:prstGeom prst="rect">
            <a:avLst/>
          </a:prstGeom>
          <a:solidFill>
            <a:srgbClr val="A7B1A7"/>
          </a:solidFill>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chemeClr val="lt1"/>
                </a:solidFill>
              </a:rPr>
              <a:t>Step 3: Upload a picture of your farm drawing to ClassDojo.</a:t>
            </a:r>
            <a:endParaRPr sz="2400">
              <a:solidFill>
                <a:schemeClr val="lt1"/>
              </a:solidFill>
            </a:endParaRPr>
          </a:p>
        </p:txBody>
      </p:sp>
      <p:grpSp>
        <p:nvGrpSpPr>
          <p:cNvPr id="380" name="Google Shape;380;p32"/>
          <p:cNvGrpSpPr/>
          <p:nvPr/>
        </p:nvGrpSpPr>
        <p:grpSpPr>
          <a:xfrm>
            <a:off x="6977551" y="562815"/>
            <a:ext cx="1019674" cy="1998760"/>
            <a:chOff x="6901351" y="715215"/>
            <a:chExt cx="1019674" cy="1998760"/>
          </a:xfrm>
        </p:grpSpPr>
        <p:pic>
          <p:nvPicPr>
            <p:cNvPr id="381" name="Google Shape;381;p32"/>
            <p:cNvPicPr preferRelativeResize="0"/>
            <p:nvPr/>
          </p:nvPicPr>
          <p:blipFill rotWithShape="1">
            <a:blip r:embed="rId4">
              <a:alphaModFix/>
            </a:blip>
            <a:srcRect b="0" l="0" r="0" t="0"/>
            <a:stretch/>
          </p:blipFill>
          <p:spPr>
            <a:xfrm rot="5400000">
              <a:off x="6416174" y="1209125"/>
              <a:ext cx="1990027" cy="1019674"/>
            </a:xfrm>
            <a:prstGeom prst="rect">
              <a:avLst/>
            </a:prstGeom>
            <a:noFill/>
            <a:ln>
              <a:noFill/>
            </a:ln>
          </p:spPr>
        </p:pic>
        <p:grpSp>
          <p:nvGrpSpPr>
            <p:cNvPr id="382" name="Google Shape;382;p32"/>
            <p:cNvGrpSpPr/>
            <p:nvPr/>
          </p:nvGrpSpPr>
          <p:grpSpPr>
            <a:xfrm>
              <a:off x="7484822" y="715215"/>
              <a:ext cx="435803" cy="467640"/>
              <a:chOff x="1190625" y="238125"/>
              <a:chExt cx="5219200" cy="5219200"/>
            </a:xfrm>
          </p:grpSpPr>
          <p:sp>
            <p:nvSpPr>
              <p:cNvPr id="383" name="Google Shape;383;p32"/>
              <p:cNvSpPr/>
              <p:nvPr/>
            </p:nvSpPr>
            <p:spPr>
              <a:xfrm>
                <a:off x="4371050" y="2520700"/>
                <a:ext cx="326225" cy="326200"/>
              </a:xfrm>
              <a:custGeom>
                <a:rect b="b" l="l" r="r" t="t"/>
                <a:pathLst>
                  <a:path extrusionOk="0" h="13048" w="13049">
                    <a:moveTo>
                      <a:pt x="6524" y="0"/>
                    </a:moveTo>
                    <a:cubicBezTo>
                      <a:pt x="2936" y="0"/>
                      <a:pt x="0" y="2903"/>
                      <a:pt x="0" y="6524"/>
                    </a:cubicBezTo>
                    <a:cubicBezTo>
                      <a:pt x="0" y="10112"/>
                      <a:pt x="2936" y="13048"/>
                      <a:pt x="6524" y="13048"/>
                    </a:cubicBezTo>
                    <a:cubicBezTo>
                      <a:pt x="10113" y="13048"/>
                      <a:pt x="13048" y="10112"/>
                      <a:pt x="13048" y="6524"/>
                    </a:cubicBezTo>
                    <a:cubicBezTo>
                      <a:pt x="13048" y="2903"/>
                      <a:pt x="10113" y="0"/>
                      <a:pt x="65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84" name="Google Shape;384;p32"/>
              <p:cNvSpPr/>
              <p:nvPr/>
            </p:nvSpPr>
            <p:spPr>
              <a:xfrm>
                <a:off x="2903150" y="2520700"/>
                <a:ext cx="326225" cy="326200"/>
              </a:xfrm>
              <a:custGeom>
                <a:rect b="b" l="l" r="r" t="t"/>
                <a:pathLst>
                  <a:path extrusionOk="0" h="13048" w="13049">
                    <a:moveTo>
                      <a:pt x="6525" y="0"/>
                    </a:moveTo>
                    <a:cubicBezTo>
                      <a:pt x="2937" y="0"/>
                      <a:pt x="1" y="2903"/>
                      <a:pt x="1" y="6524"/>
                    </a:cubicBezTo>
                    <a:cubicBezTo>
                      <a:pt x="1" y="10112"/>
                      <a:pt x="2937" y="13048"/>
                      <a:pt x="6525" y="13048"/>
                    </a:cubicBezTo>
                    <a:cubicBezTo>
                      <a:pt x="10113" y="13048"/>
                      <a:pt x="13049" y="10112"/>
                      <a:pt x="13049" y="6524"/>
                    </a:cubicBezTo>
                    <a:cubicBezTo>
                      <a:pt x="13049" y="2903"/>
                      <a:pt x="10113" y="0"/>
                      <a:pt x="65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85" name="Google Shape;385;p32"/>
              <p:cNvSpPr/>
              <p:nvPr/>
            </p:nvSpPr>
            <p:spPr>
              <a:xfrm>
                <a:off x="1190625" y="238125"/>
                <a:ext cx="5219200" cy="5219200"/>
              </a:xfrm>
              <a:custGeom>
                <a:rect b="b" l="l" r="r" t="t"/>
                <a:pathLst>
                  <a:path extrusionOk="0" h="208768" w="208768">
                    <a:moveTo>
                      <a:pt x="65240" y="6524"/>
                    </a:moveTo>
                    <a:cubicBezTo>
                      <a:pt x="71666" y="6524"/>
                      <a:pt x="79788" y="17843"/>
                      <a:pt x="86834" y="36306"/>
                    </a:cubicBezTo>
                    <a:cubicBezTo>
                      <a:pt x="82496" y="36893"/>
                      <a:pt x="78059" y="38720"/>
                      <a:pt x="73786" y="41721"/>
                    </a:cubicBezTo>
                    <a:cubicBezTo>
                      <a:pt x="72840" y="42406"/>
                      <a:pt x="71927" y="43123"/>
                      <a:pt x="71046" y="43874"/>
                    </a:cubicBezTo>
                    <a:cubicBezTo>
                      <a:pt x="70655" y="41525"/>
                      <a:pt x="70165" y="38557"/>
                      <a:pt x="69578" y="35556"/>
                    </a:cubicBezTo>
                    <a:cubicBezTo>
                      <a:pt x="67588" y="25509"/>
                      <a:pt x="66088" y="20583"/>
                      <a:pt x="62826" y="19702"/>
                    </a:cubicBezTo>
                    <a:cubicBezTo>
                      <a:pt x="61822" y="19425"/>
                      <a:pt x="60704" y="19287"/>
                      <a:pt x="59470" y="19287"/>
                    </a:cubicBezTo>
                    <a:cubicBezTo>
                      <a:pt x="54168" y="19287"/>
                      <a:pt x="46716" y="21847"/>
                      <a:pt x="36903" y="27004"/>
                    </a:cubicBezTo>
                    <a:lnTo>
                      <a:pt x="36903" y="27004"/>
                    </a:lnTo>
                    <a:cubicBezTo>
                      <a:pt x="36965" y="26970"/>
                      <a:pt x="37025" y="26910"/>
                      <a:pt x="37056" y="26879"/>
                    </a:cubicBezTo>
                    <a:cubicBezTo>
                      <a:pt x="57770" y="7992"/>
                      <a:pt x="63870" y="6524"/>
                      <a:pt x="65240" y="6524"/>
                    </a:cubicBezTo>
                    <a:close/>
                    <a:moveTo>
                      <a:pt x="143527" y="6524"/>
                    </a:moveTo>
                    <a:cubicBezTo>
                      <a:pt x="144897" y="6524"/>
                      <a:pt x="150997" y="7992"/>
                      <a:pt x="171678" y="26846"/>
                    </a:cubicBezTo>
                    <a:cubicBezTo>
                      <a:pt x="171740" y="26908"/>
                      <a:pt x="171802" y="26970"/>
                      <a:pt x="171864" y="27004"/>
                    </a:cubicBezTo>
                    <a:lnTo>
                      <a:pt x="171864" y="27004"/>
                    </a:lnTo>
                    <a:cubicBezTo>
                      <a:pt x="162052" y="21847"/>
                      <a:pt x="154599" y="19287"/>
                      <a:pt x="149297" y="19287"/>
                    </a:cubicBezTo>
                    <a:cubicBezTo>
                      <a:pt x="148063" y="19287"/>
                      <a:pt x="146945" y="19425"/>
                      <a:pt x="145941" y="19702"/>
                    </a:cubicBezTo>
                    <a:cubicBezTo>
                      <a:pt x="143332" y="20387"/>
                      <a:pt x="141668" y="22964"/>
                      <a:pt x="139189" y="35556"/>
                    </a:cubicBezTo>
                    <a:cubicBezTo>
                      <a:pt x="138602" y="38557"/>
                      <a:pt x="138113" y="41525"/>
                      <a:pt x="137721" y="43874"/>
                    </a:cubicBezTo>
                    <a:cubicBezTo>
                      <a:pt x="136840" y="43123"/>
                      <a:pt x="135927" y="42406"/>
                      <a:pt x="134981" y="41721"/>
                    </a:cubicBezTo>
                    <a:cubicBezTo>
                      <a:pt x="130708" y="38720"/>
                      <a:pt x="126271" y="36893"/>
                      <a:pt x="121933" y="36306"/>
                    </a:cubicBezTo>
                    <a:cubicBezTo>
                      <a:pt x="128979" y="17843"/>
                      <a:pt x="137101" y="6524"/>
                      <a:pt x="143527" y="6524"/>
                    </a:cubicBezTo>
                    <a:close/>
                    <a:moveTo>
                      <a:pt x="52290" y="78973"/>
                    </a:moveTo>
                    <a:lnTo>
                      <a:pt x="52290" y="78973"/>
                    </a:lnTo>
                    <a:cubicBezTo>
                      <a:pt x="52224" y="80147"/>
                      <a:pt x="52290" y="81321"/>
                      <a:pt x="52388" y="82463"/>
                    </a:cubicBezTo>
                    <a:cubicBezTo>
                      <a:pt x="52518" y="83442"/>
                      <a:pt x="52714" y="84388"/>
                      <a:pt x="52942" y="85301"/>
                    </a:cubicBezTo>
                    <a:cubicBezTo>
                      <a:pt x="51315" y="84883"/>
                      <a:pt x="49523" y="84597"/>
                      <a:pt x="47647" y="84597"/>
                    </a:cubicBezTo>
                    <a:cubicBezTo>
                      <a:pt x="46890" y="84597"/>
                      <a:pt x="46120" y="84643"/>
                      <a:pt x="45342" y="84746"/>
                    </a:cubicBezTo>
                    <a:cubicBezTo>
                      <a:pt x="48049" y="81387"/>
                      <a:pt x="50496" y="79756"/>
                      <a:pt x="52290" y="78973"/>
                    </a:cubicBezTo>
                    <a:close/>
                    <a:moveTo>
                      <a:pt x="156477" y="78973"/>
                    </a:moveTo>
                    <a:cubicBezTo>
                      <a:pt x="158272" y="79756"/>
                      <a:pt x="160718" y="81387"/>
                      <a:pt x="163426" y="84746"/>
                    </a:cubicBezTo>
                    <a:cubicBezTo>
                      <a:pt x="162647" y="84643"/>
                      <a:pt x="161877" y="84597"/>
                      <a:pt x="161120" y="84597"/>
                    </a:cubicBezTo>
                    <a:cubicBezTo>
                      <a:pt x="159245" y="84597"/>
                      <a:pt x="157452" y="84883"/>
                      <a:pt x="155825" y="85301"/>
                    </a:cubicBezTo>
                    <a:cubicBezTo>
                      <a:pt x="156053" y="84388"/>
                      <a:pt x="156249" y="83442"/>
                      <a:pt x="156380" y="82463"/>
                    </a:cubicBezTo>
                    <a:cubicBezTo>
                      <a:pt x="156477" y="81321"/>
                      <a:pt x="156543" y="80147"/>
                      <a:pt x="156477" y="78973"/>
                    </a:cubicBezTo>
                    <a:close/>
                    <a:moveTo>
                      <a:pt x="53333" y="71764"/>
                    </a:moveTo>
                    <a:cubicBezTo>
                      <a:pt x="53333" y="71796"/>
                      <a:pt x="53333" y="71829"/>
                      <a:pt x="53333" y="71829"/>
                    </a:cubicBezTo>
                    <a:cubicBezTo>
                      <a:pt x="49060" y="72514"/>
                      <a:pt x="40383" y="76102"/>
                      <a:pt x="32881" y="93260"/>
                    </a:cubicBezTo>
                    <a:cubicBezTo>
                      <a:pt x="30173" y="99441"/>
                      <a:pt x="25906" y="101123"/>
                      <a:pt x="22051" y="101123"/>
                    </a:cubicBezTo>
                    <a:cubicBezTo>
                      <a:pt x="20984" y="101123"/>
                      <a:pt x="19947" y="100994"/>
                      <a:pt x="18985" y="100795"/>
                    </a:cubicBezTo>
                    <a:cubicBezTo>
                      <a:pt x="12232" y="99360"/>
                      <a:pt x="6524" y="93945"/>
                      <a:pt x="6524" y="91303"/>
                    </a:cubicBezTo>
                    <a:cubicBezTo>
                      <a:pt x="6524" y="89802"/>
                      <a:pt x="11123" y="84877"/>
                      <a:pt x="22247" y="79788"/>
                    </a:cubicBezTo>
                    <a:cubicBezTo>
                      <a:pt x="32489" y="75091"/>
                      <a:pt x="43939" y="72155"/>
                      <a:pt x="53333" y="71764"/>
                    </a:cubicBezTo>
                    <a:close/>
                    <a:moveTo>
                      <a:pt x="155434" y="71764"/>
                    </a:moveTo>
                    <a:cubicBezTo>
                      <a:pt x="164828" y="72155"/>
                      <a:pt x="176278" y="75091"/>
                      <a:pt x="186520" y="79788"/>
                    </a:cubicBezTo>
                    <a:cubicBezTo>
                      <a:pt x="197644" y="84877"/>
                      <a:pt x="202243" y="89802"/>
                      <a:pt x="202243" y="91303"/>
                    </a:cubicBezTo>
                    <a:cubicBezTo>
                      <a:pt x="202243" y="93945"/>
                      <a:pt x="196535" y="99360"/>
                      <a:pt x="189782" y="100795"/>
                    </a:cubicBezTo>
                    <a:cubicBezTo>
                      <a:pt x="188820" y="100994"/>
                      <a:pt x="187784" y="101123"/>
                      <a:pt x="186716" y="101123"/>
                    </a:cubicBezTo>
                    <a:cubicBezTo>
                      <a:pt x="182861" y="101123"/>
                      <a:pt x="178594" y="99441"/>
                      <a:pt x="175886" y="93260"/>
                    </a:cubicBezTo>
                    <a:cubicBezTo>
                      <a:pt x="168384" y="76102"/>
                      <a:pt x="159707" y="72514"/>
                      <a:pt x="155434" y="71829"/>
                    </a:cubicBezTo>
                    <a:cubicBezTo>
                      <a:pt x="155434" y="71829"/>
                      <a:pt x="155434" y="71796"/>
                      <a:pt x="155434" y="71764"/>
                    </a:cubicBezTo>
                    <a:close/>
                    <a:moveTo>
                      <a:pt x="92184" y="165546"/>
                    </a:moveTo>
                    <a:cubicBezTo>
                      <a:pt x="92347" y="165546"/>
                      <a:pt x="92575" y="165611"/>
                      <a:pt x="92836" y="165807"/>
                    </a:cubicBezTo>
                    <a:cubicBezTo>
                      <a:pt x="96196" y="168286"/>
                      <a:pt x="100176" y="169623"/>
                      <a:pt x="104384" y="169623"/>
                    </a:cubicBezTo>
                    <a:cubicBezTo>
                      <a:pt x="108592" y="169623"/>
                      <a:pt x="112571" y="168286"/>
                      <a:pt x="115964" y="165807"/>
                    </a:cubicBezTo>
                    <a:cubicBezTo>
                      <a:pt x="116189" y="165619"/>
                      <a:pt x="116446" y="165550"/>
                      <a:pt x="116673" y="165550"/>
                    </a:cubicBezTo>
                    <a:cubicBezTo>
                      <a:pt x="116842" y="165550"/>
                      <a:pt x="116994" y="165588"/>
                      <a:pt x="117105" y="165644"/>
                    </a:cubicBezTo>
                    <a:cubicBezTo>
                      <a:pt x="117399" y="165807"/>
                      <a:pt x="117432" y="165970"/>
                      <a:pt x="117432" y="166133"/>
                    </a:cubicBezTo>
                    <a:lnTo>
                      <a:pt x="117432" y="166361"/>
                    </a:lnTo>
                    <a:cubicBezTo>
                      <a:pt x="117432" y="170243"/>
                      <a:pt x="115735" y="173896"/>
                      <a:pt x="112767" y="176376"/>
                    </a:cubicBezTo>
                    <a:cubicBezTo>
                      <a:pt x="111234" y="177648"/>
                      <a:pt x="109472" y="178529"/>
                      <a:pt x="107613" y="179018"/>
                    </a:cubicBezTo>
                    <a:cubicBezTo>
                      <a:pt x="107417" y="177387"/>
                      <a:pt x="106047" y="176147"/>
                      <a:pt x="104384" y="176147"/>
                    </a:cubicBezTo>
                    <a:cubicBezTo>
                      <a:pt x="102720" y="176147"/>
                      <a:pt x="101350" y="177387"/>
                      <a:pt x="101154" y="179018"/>
                    </a:cubicBezTo>
                    <a:cubicBezTo>
                      <a:pt x="96783" y="177941"/>
                      <a:pt x="93162" y="174484"/>
                      <a:pt x="91858" y="170015"/>
                    </a:cubicBezTo>
                    <a:cubicBezTo>
                      <a:pt x="91531" y="168808"/>
                      <a:pt x="91336" y="167601"/>
                      <a:pt x="91336" y="166427"/>
                    </a:cubicBezTo>
                    <a:cubicBezTo>
                      <a:pt x="91336" y="166296"/>
                      <a:pt x="91336" y="165872"/>
                      <a:pt x="91760" y="165644"/>
                    </a:cubicBezTo>
                    <a:cubicBezTo>
                      <a:pt x="91858" y="165611"/>
                      <a:pt x="91988" y="165546"/>
                      <a:pt x="92184" y="165546"/>
                    </a:cubicBezTo>
                    <a:close/>
                    <a:moveTo>
                      <a:pt x="118908" y="42627"/>
                    </a:moveTo>
                    <a:cubicBezTo>
                      <a:pt x="122372" y="42627"/>
                      <a:pt x="126521" y="43751"/>
                      <a:pt x="131230" y="47070"/>
                    </a:cubicBezTo>
                    <a:cubicBezTo>
                      <a:pt x="143201" y="55486"/>
                      <a:pt x="150932" y="72318"/>
                      <a:pt x="149888" y="81713"/>
                    </a:cubicBezTo>
                    <a:cubicBezTo>
                      <a:pt x="149497" y="85105"/>
                      <a:pt x="148094" y="87258"/>
                      <a:pt x="145582" y="88269"/>
                    </a:cubicBezTo>
                    <a:cubicBezTo>
                      <a:pt x="143919" y="88954"/>
                      <a:pt x="143136" y="90879"/>
                      <a:pt x="143821" y="92543"/>
                    </a:cubicBezTo>
                    <a:cubicBezTo>
                      <a:pt x="144310" y="93749"/>
                      <a:pt x="145452" y="94500"/>
                      <a:pt x="146692" y="94532"/>
                    </a:cubicBezTo>
                    <a:cubicBezTo>
                      <a:pt x="145191" y="124543"/>
                      <a:pt x="124380" y="180942"/>
                      <a:pt x="124151" y="181530"/>
                    </a:cubicBezTo>
                    <a:cubicBezTo>
                      <a:pt x="124119" y="181660"/>
                      <a:pt x="124086" y="181791"/>
                      <a:pt x="124053" y="181921"/>
                    </a:cubicBezTo>
                    <a:cubicBezTo>
                      <a:pt x="123270" y="185150"/>
                      <a:pt x="122292" y="188021"/>
                      <a:pt x="121150" y="190467"/>
                    </a:cubicBezTo>
                    <a:cubicBezTo>
                      <a:pt x="119122" y="191859"/>
                      <a:pt x="116959" y="192346"/>
                      <a:pt x="114924" y="192346"/>
                    </a:cubicBezTo>
                    <a:cubicBezTo>
                      <a:pt x="111952" y="192346"/>
                      <a:pt x="109253" y="191307"/>
                      <a:pt x="107646" y="190533"/>
                    </a:cubicBezTo>
                    <a:lnTo>
                      <a:pt x="107646" y="185640"/>
                    </a:lnTo>
                    <a:cubicBezTo>
                      <a:pt x="111038" y="185085"/>
                      <a:pt x="114267" y="183617"/>
                      <a:pt x="116942" y="181366"/>
                    </a:cubicBezTo>
                    <a:cubicBezTo>
                      <a:pt x="121411" y="177648"/>
                      <a:pt x="123955" y="172168"/>
                      <a:pt x="123955" y="166361"/>
                    </a:cubicBezTo>
                    <a:cubicBezTo>
                      <a:pt x="123955" y="166263"/>
                      <a:pt x="123955" y="166133"/>
                      <a:pt x="123955" y="166035"/>
                    </a:cubicBezTo>
                    <a:cubicBezTo>
                      <a:pt x="123890" y="163328"/>
                      <a:pt x="122422" y="160979"/>
                      <a:pt x="119976" y="159805"/>
                    </a:cubicBezTo>
                    <a:cubicBezTo>
                      <a:pt x="118924" y="159279"/>
                      <a:pt x="117783" y="159021"/>
                      <a:pt x="116643" y="159021"/>
                    </a:cubicBezTo>
                    <a:cubicBezTo>
                      <a:pt x="115025" y="159021"/>
                      <a:pt x="113408" y="159541"/>
                      <a:pt x="112049" y="160555"/>
                    </a:cubicBezTo>
                    <a:cubicBezTo>
                      <a:pt x="109831" y="162219"/>
                      <a:pt x="107156" y="163099"/>
                      <a:pt x="104384" y="163099"/>
                    </a:cubicBezTo>
                    <a:cubicBezTo>
                      <a:pt x="101611" y="163099"/>
                      <a:pt x="98936" y="162219"/>
                      <a:pt x="96718" y="160555"/>
                    </a:cubicBezTo>
                    <a:cubicBezTo>
                      <a:pt x="95349" y="159547"/>
                      <a:pt x="93758" y="159027"/>
                      <a:pt x="92165" y="159027"/>
                    </a:cubicBezTo>
                    <a:cubicBezTo>
                      <a:pt x="91025" y="159027"/>
                      <a:pt x="89885" y="159293"/>
                      <a:pt x="88824" y="159837"/>
                    </a:cubicBezTo>
                    <a:cubicBezTo>
                      <a:pt x="86345" y="161077"/>
                      <a:pt x="84812" y="163621"/>
                      <a:pt x="84812" y="166459"/>
                    </a:cubicBezTo>
                    <a:cubicBezTo>
                      <a:pt x="84812" y="168253"/>
                      <a:pt x="85105" y="170047"/>
                      <a:pt x="85627" y="171841"/>
                    </a:cubicBezTo>
                    <a:cubicBezTo>
                      <a:pt x="87682" y="178920"/>
                      <a:pt x="93652" y="184335"/>
                      <a:pt x="100795" y="185607"/>
                    </a:cubicBezTo>
                    <a:cubicBezTo>
                      <a:pt x="100926" y="185640"/>
                      <a:pt x="101024" y="185640"/>
                      <a:pt x="101122" y="185672"/>
                    </a:cubicBezTo>
                    <a:lnTo>
                      <a:pt x="101122" y="190533"/>
                    </a:lnTo>
                    <a:cubicBezTo>
                      <a:pt x="99522" y="191294"/>
                      <a:pt x="96799" y="192334"/>
                      <a:pt x="93804" y="192334"/>
                    </a:cubicBezTo>
                    <a:cubicBezTo>
                      <a:pt x="91669" y="192334"/>
                      <a:pt x="89395" y="191806"/>
                      <a:pt x="87291" y="190272"/>
                    </a:cubicBezTo>
                    <a:cubicBezTo>
                      <a:pt x="86280" y="187858"/>
                      <a:pt x="85431" y="185118"/>
                      <a:pt x="84746" y="181954"/>
                    </a:cubicBezTo>
                    <a:cubicBezTo>
                      <a:pt x="84714" y="181823"/>
                      <a:pt x="84649" y="181693"/>
                      <a:pt x="84616" y="181530"/>
                    </a:cubicBezTo>
                    <a:cubicBezTo>
                      <a:pt x="84388" y="180942"/>
                      <a:pt x="63576" y="124151"/>
                      <a:pt x="62076" y="94565"/>
                    </a:cubicBezTo>
                    <a:cubicBezTo>
                      <a:pt x="63315" y="94500"/>
                      <a:pt x="64457" y="93749"/>
                      <a:pt x="64946" y="92543"/>
                    </a:cubicBezTo>
                    <a:cubicBezTo>
                      <a:pt x="65631" y="90879"/>
                      <a:pt x="64848" y="88954"/>
                      <a:pt x="63185" y="88269"/>
                    </a:cubicBezTo>
                    <a:cubicBezTo>
                      <a:pt x="60673" y="87258"/>
                      <a:pt x="59270" y="85105"/>
                      <a:pt x="58879" y="81713"/>
                    </a:cubicBezTo>
                    <a:cubicBezTo>
                      <a:pt x="57835" y="72318"/>
                      <a:pt x="65566" y="55486"/>
                      <a:pt x="77537" y="47070"/>
                    </a:cubicBezTo>
                    <a:cubicBezTo>
                      <a:pt x="82246" y="43751"/>
                      <a:pt x="86396" y="42627"/>
                      <a:pt x="89860" y="42627"/>
                    </a:cubicBezTo>
                    <a:cubicBezTo>
                      <a:pt x="92659" y="42627"/>
                      <a:pt x="95011" y="43361"/>
                      <a:pt x="96848" y="44265"/>
                    </a:cubicBezTo>
                    <a:cubicBezTo>
                      <a:pt x="99213" y="45407"/>
                      <a:pt x="101798" y="45978"/>
                      <a:pt x="104384" y="45978"/>
                    </a:cubicBezTo>
                    <a:cubicBezTo>
                      <a:pt x="106969" y="45978"/>
                      <a:pt x="109554" y="45407"/>
                      <a:pt x="111919" y="44265"/>
                    </a:cubicBezTo>
                    <a:cubicBezTo>
                      <a:pt x="113756" y="43361"/>
                      <a:pt x="116108" y="42627"/>
                      <a:pt x="118908" y="42627"/>
                    </a:cubicBezTo>
                    <a:close/>
                    <a:moveTo>
                      <a:pt x="104384" y="196176"/>
                    </a:moveTo>
                    <a:cubicBezTo>
                      <a:pt x="105721" y="196861"/>
                      <a:pt x="107776" y="197742"/>
                      <a:pt x="110157" y="198296"/>
                    </a:cubicBezTo>
                    <a:cubicBezTo>
                      <a:pt x="111788" y="198655"/>
                      <a:pt x="113354" y="198851"/>
                      <a:pt x="114887" y="198851"/>
                    </a:cubicBezTo>
                    <a:cubicBezTo>
                      <a:pt x="111951" y="201134"/>
                      <a:pt x="108461" y="202243"/>
                      <a:pt x="104384" y="202243"/>
                    </a:cubicBezTo>
                    <a:cubicBezTo>
                      <a:pt x="100013" y="202243"/>
                      <a:pt x="96424" y="201134"/>
                      <a:pt x="93456" y="198851"/>
                    </a:cubicBezTo>
                    <a:lnTo>
                      <a:pt x="93749" y="198851"/>
                    </a:lnTo>
                    <a:cubicBezTo>
                      <a:pt x="95315" y="198851"/>
                      <a:pt x="96946" y="198655"/>
                      <a:pt x="98610" y="198296"/>
                    </a:cubicBezTo>
                    <a:cubicBezTo>
                      <a:pt x="100991" y="197742"/>
                      <a:pt x="103046" y="196861"/>
                      <a:pt x="104384" y="196176"/>
                    </a:cubicBezTo>
                    <a:close/>
                    <a:moveTo>
                      <a:pt x="65240" y="0"/>
                    </a:moveTo>
                    <a:cubicBezTo>
                      <a:pt x="61619" y="0"/>
                      <a:pt x="54345" y="2283"/>
                      <a:pt x="32652" y="22051"/>
                    </a:cubicBezTo>
                    <a:cubicBezTo>
                      <a:pt x="21105" y="32620"/>
                      <a:pt x="10797" y="43287"/>
                      <a:pt x="10699" y="43417"/>
                    </a:cubicBezTo>
                    <a:cubicBezTo>
                      <a:pt x="9525" y="44624"/>
                      <a:pt x="9492" y="46516"/>
                      <a:pt x="10569" y="47788"/>
                    </a:cubicBezTo>
                    <a:cubicBezTo>
                      <a:pt x="11210" y="48543"/>
                      <a:pt x="12114" y="48926"/>
                      <a:pt x="13027" y="48926"/>
                    </a:cubicBezTo>
                    <a:cubicBezTo>
                      <a:pt x="13692" y="48926"/>
                      <a:pt x="14362" y="48723"/>
                      <a:pt x="14940" y="48310"/>
                    </a:cubicBezTo>
                    <a:cubicBezTo>
                      <a:pt x="15038" y="48245"/>
                      <a:pt x="24106" y="41753"/>
                      <a:pt x="34512" y="35784"/>
                    </a:cubicBezTo>
                    <a:cubicBezTo>
                      <a:pt x="49210" y="27356"/>
                      <a:pt x="56240" y="25791"/>
                      <a:pt x="59442" y="25791"/>
                    </a:cubicBezTo>
                    <a:cubicBezTo>
                      <a:pt x="59772" y="25791"/>
                      <a:pt x="60061" y="25808"/>
                      <a:pt x="60314" y="25835"/>
                    </a:cubicBezTo>
                    <a:cubicBezTo>
                      <a:pt x="61749" y="28836"/>
                      <a:pt x="63968" y="39959"/>
                      <a:pt x="65272" y="49386"/>
                    </a:cubicBezTo>
                    <a:cubicBezTo>
                      <a:pt x="65272" y="49419"/>
                      <a:pt x="65272" y="49484"/>
                      <a:pt x="65305" y="49517"/>
                    </a:cubicBezTo>
                    <a:cubicBezTo>
                      <a:pt x="61227" y="54214"/>
                      <a:pt x="57835" y="59694"/>
                      <a:pt x="55552" y="65207"/>
                    </a:cubicBezTo>
                    <a:lnTo>
                      <a:pt x="55454" y="65207"/>
                    </a:lnTo>
                    <a:cubicBezTo>
                      <a:pt x="44787" y="65207"/>
                      <a:pt x="31348" y="68436"/>
                      <a:pt x="19539" y="73851"/>
                    </a:cubicBezTo>
                    <a:cubicBezTo>
                      <a:pt x="2544" y="81648"/>
                      <a:pt x="0" y="88139"/>
                      <a:pt x="0" y="91303"/>
                    </a:cubicBezTo>
                    <a:cubicBezTo>
                      <a:pt x="0" y="97794"/>
                      <a:pt x="8253" y="105199"/>
                      <a:pt x="17647" y="107189"/>
                    </a:cubicBezTo>
                    <a:cubicBezTo>
                      <a:pt x="19213" y="107515"/>
                      <a:pt x="20714" y="107646"/>
                      <a:pt x="22182" y="107646"/>
                    </a:cubicBezTo>
                    <a:cubicBezTo>
                      <a:pt x="29456" y="107646"/>
                      <a:pt x="35360" y="103633"/>
                      <a:pt x="38720" y="96196"/>
                    </a:cubicBezTo>
                    <a:cubicBezTo>
                      <a:pt x="41051" y="92795"/>
                      <a:pt x="43982" y="91124"/>
                      <a:pt x="47629" y="91124"/>
                    </a:cubicBezTo>
                    <a:cubicBezTo>
                      <a:pt x="48319" y="91124"/>
                      <a:pt x="49035" y="91184"/>
                      <a:pt x="49778" y="91303"/>
                    </a:cubicBezTo>
                    <a:cubicBezTo>
                      <a:pt x="52127" y="91662"/>
                      <a:pt x="54182" y="92543"/>
                      <a:pt x="55486" y="93195"/>
                    </a:cubicBezTo>
                    <a:cubicBezTo>
                      <a:pt x="56367" y="122846"/>
                      <a:pt x="76755" y="179083"/>
                      <a:pt x="78418" y="183585"/>
                    </a:cubicBezTo>
                    <a:cubicBezTo>
                      <a:pt x="80245" y="191707"/>
                      <a:pt x="83083" y="197676"/>
                      <a:pt x="87095" y="201852"/>
                    </a:cubicBezTo>
                    <a:cubicBezTo>
                      <a:pt x="91531" y="206451"/>
                      <a:pt x="97338" y="208767"/>
                      <a:pt x="104384" y="208767"/>
                    </a:cubicBezTo>
                    <a:cubicBezTo>
                      <a:pt x="115540" y="208767"/>
                      <a:pt x="122259" y="202439"/>
                      <a:pt x="126271" y="194741"/>
                    </a:cubicBezTo>
                    <a:cubicBezTo>
                      <a:pt x="126793" y="194219"/>
                      <a:pt x="127087" y="193566"/>
                      <a:pt x="127185" y="192881"/>
                    </a:cubicBezTo>
                    <a:cubicBezTo>
                      <a:pt x="128588" y="189848"/>
                      <a:pt x="129599" y="186651"/>
                      <a:pt x="130349" y="183617"/>
                    </a:cubicBezTo>
                    <a:cubicBezTo>
                      <a:pt x="131947" y="179311"/>
                      <a:pt x="152433" y="123336"/>
                      <a:pt x="153281" y="93195"/>
                    </a:cubicBezTo>
                    <a:cubicBezTo>
                      <a:pt x="154586" y="92543"/>
                      <a:pt x="156641" y="91662"/>
                      <a:pt x="158989" y="91303"/>
                    </a:cubicBezTo>
                    <a:cubicBezTo>
                      <a:pt x="159732" y="91184"/>
                      <a:pt x="160448" y="91124"/>
                      <a:pt x="161138" y="91124"/>
                    </a:cubicBezTo>
                    <a:cubicBezTo>
                      <a:pt x="164785" y="91124"/>
                      <a:pt x="167716" y="92795"/>
                      <a:pt x="170047" y="96196"/>
                    </a:cubicBezTo>
                    <a:cubicBezTo>
                      <a:pt x="173407" y="103633"/>
                      <a:pt x="179311" y="107646"/>
                      <a:pt x="186586" y="107646"/>
                    </a:cubicBezTo>
                    <a:cubicBezTo>
                      <a:pt x="188054" y="107646"/>
                      <a:pt x="189554" y="107482"/>
                      <a:pt x="191120" y="107156"/>
                    </a:cubicBezTo>
                    <a:cubicBezTo>
                      <a:pt x="200514" y="105199"/>
                      <a:pt x="208767" y="97794"/>
                      <a:pt x="208767" y="91303"/>
                    </a:cubicBezTo>
                    <a:cubicBezTo>
                      <a:pt x="208767" y="88139"/>
                      <a:pt x="206223" y="81648"/>
                      <a:pt x="189228" y="73851"/>
                    </a:cubicBezTo>
                    <a:cubicBezTo>
                      <a:pt x="177419" y="68436"/>
                      <a:pt x="163980" y="65207"/>
                      <a:pt x="153313" y="65207"/>
                    </a:cubicBezTo>
                    <a:lnTo>
                      <a:pt x="153216" y="65207"/>
                    </a:lnTo>
                    <a:cubicBezTo>
                      <a:pt x="150932" y="59694"/>
                      <a:pt x="147540" y="54214"/>
                      <a:pt x="143462" y="49517"/>
                    </a:cubicBezTo>
                    <a:cubicBezTo>
                      <a:pt x="143495" y="49484"/>
                      <a:pt x="143495" y="49419"/>
                      <a:pt x="143495" y="49386"/>
                    </a:cubicBezTo>
                    <a:cubicBezTo>
                      <a:pt x="144800" y="39959"/>
                      <a:pt x="147018" y="28836"/>
                      <a:pt x="148453" y="25835"/>
                    </a:cubicBezTo>
                    <a:cubicBezTo>
                      <a:pt x="148706" y="25808"/>
                      <a:pt x="148995" y="25791"/>
                      <a:pt x="149325" y="25791"/>
                    </a:cubicBezTo>
                    <a:cubicBezTo>
                      <a:pt x="152528" y="25791"/>
                      <a:pt x="159557" y="27356"/>
                      <a:pt x="174255" y="35784"/>
                    </a:cubicBezTo>
                    <a:cubicBezTo>
                      <a:pt x="184661" y="41753"/>
                      <a:pt x="193729" y="48245"/>
                      <a:pt x="193827" y="48310"/>
                    </a:cubicBezTo>
                    <a:cubicBezTo>
                      <a:pt x="194405" y="48723"/>
                      <a:pt x="195075" y="48926"/>
                      <a:pt x="195741" y="48926"/>
                    </a:cubicBezTo>
                    <a:cubicBezTo>
                      <a:pt x="196653" y="48926"/>
                      <a:pt x="197557" y="48543"/>
                      <a:pt x="198198" y="47788"/>
                    </a:cubicBezTo>
                    <a:cubicBezTo>
                      <a:pt x="199275" y="46516"/>
                      <a:pt x="199242" y="44624"/>
                      <a:pt x="198068" y="43417"/>
                    </a:cubicBezTo>
                    <a:cubicBezTo>
                      <a:pt x="197970" y="43287"/>
                      <a:pt x="187662" y="32620"/>
                      <a:pt x="176115" y="22051"/>
                    </a:cubicBezTo>
                    <a:cubicBezTo>
                      <a:pt x="154422" y="2283"/>
                      <a:pt x="147148" y="0"/>
                      <a:pt x="143527" y="0"/>
                    </a:cubicBezTo>
                    <a:cubicBezTo>
                      <a:pt x="137297" y="0"/>
                      <a:pt x="131132" y="4795"/>
                      <a:pt x="125260" y="14288"/>
                    </a:cubicBezTo>
                    <a:cubicBezTo>
                      <a:pt x="120824" y="21464"/>
                      <a:pt x="117268" y="30043"/>
                      <a:pt x="114920" y="36436"/>
                    </a:cubicBezTo>
                    <a:cubicBezTo>
                      <a:pt x="112930" y="36828"/>
                      <a:pt x="110940" y="37448"/>
                      <a:pt x="109048" y="38394"/>
                    </a:cubicBezTo>
                    <a:cubicBezTo>
                      <a:pt x="107580" y="39111"/>
                      <a:pt x="105982" y="39470"/>
                      <a:pt x="104384" y="39470"/>
                    </a:cubicBezTo>
                    <a:cubicBezTo>
                      <a:pt x="102785" y="39470"/>
                      <a:pt x="101187" y="39111"/>
                      <a:pt x="99719" y="38394"/>
                    </a:cubicBezTo>
                    <a:cubicBezTo>
                      <a:pt x="97827" y="37448"/>
                      <a:pt x="95837" y="36828"/>
                      <a:pt x="93847" y="36436"/>
                    </a:cubicBezTo>
                    <a:cubicBezTo>
                      <a:pt x="91499" y="30043"/>
                      <a:pt x="87943" y="21464"/>
                      <a:pt x="83507" y="14288"/>
                    </a:cubicBezTo>
                    <a:cubicBezTo>
                      <a:pt x="77635" y="4795"/>
                      <a:pt x="71503" y="0"/>
                      <a:pt x="652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grpSp>
        <p:nvGrpSpPr>
          <p:cNvPr id="386" name="Google Shape;386;p32"/>
          <p:cNvGrpSpPr/>
          <p:nvPr/>
        </p:nvGrpSpPr>
        <p:grpSpPr>
          <a:xfrm>
            <a:off x="8118624" y="85527"/>
            <a:ext cx="938601" cy="1873397"/>
            <a:chOff x="8118624" y="85527"/>
            <a:chExt cx="938601" cy="1873397"/>
          </a:xfrm>
        </p:grpSpPr>
        <p:pic>
          <p:nvPicPr>
            <p:cNvPr id="387" name="Google Shape;387;p32"/>
            <p:cNvPicPr preferRelativeResize="0"/>
            <p:nvPr/>
          </p:nvPicPr>
          <p:blipFill>
            <a:blip r:embed="rId5">
              <a:alphaModFix/>
            </a:blip>
            <a:stretch>
              <a:fillRect/>
            </a:stretch>
          </p:blipFill>
          <p:spPr>
            <a:xfrm rot="5400000">
              <a:off x="7651226" y="552924"/>
              <a:ext cx="1873397" cy="938601"/>
            </a:xfrm>
            <a:prstGeom prst="rect">
              <a:avLst/>
            </a:prstGeom>
            <a:noFill/>
            <a:ln>
              <a:noFill/>
            </a:ln>
          </p:spPr>
        </p:pic>
        <p:grpSp>
          <p:nvGrpSpPr>
            <p:cNvPr id="388" name="Google Shape;388;p32"/>
            <p:cNvGrpSpPr/>
            <p:nvPr/>
          </p:nvGrpSpPr>
          <p:grpSpPr>
            <a:xfrm>
              <a:off x="8164885" y="85532"/>
              <a:ext cx="274819" cy="474425"/>
              <a:chOff x="2140675" y="238125"/>
              <a:chExt cx="3319075" cy="5219200"/>
            </a:xfrm>
          </p:grpSpPr>
          <p:sp>
            <p:nvSpPr>
              <p:cNvPr id="389" name="Google Shape;389;p32"/>
              <p:cNvSpPr/>
              <p:nvPr/>
            </p:nvSpPr>
            <p:spPr>
              <a:xfrm>
                <a:off x="2660950" y="1216700"/>
                <a:ext cx="244675" cy="489325"/>
              </a:xfrm>
              <a:custGeom>
                <a:rect b="b" l="l" r="r" t="t"/>
                <a:pathLst>
                  <a:path extrusionOk="0" h="19573" w="9787">
                    <a:moveTo>
                      <a:pt x="4894" y="1"/>
                    </a:moveTo>
                    <a:cubicBezTo>
                      <a:pt x="2675" y="1"/>
                      <a:pt x="1" y="1697"/>
                      <a:pt x="1" y="9787"/>
                    </a:cubicBezTo>
                    <a:cubicBezTo>
                      <a:pt x="1" y="17877"/>
                      <a:pt x="2675" y="19573"/>
                      <a:pt x="4894" y="19573"/>
                    </a:cubicBezTo>
                    <a:cubicBezTo>
                      <a:pt x="7144" y="19573"/>
                      <a:pt x="9787" y="17877"/>
                      <a:pt x="9787" y="9787"/>
                    </a:cubicBezTo>
                    <a:cubicBezTo>
                      <a:pt x="9787" y="1697"/>
                      <a:pt x="7144" y="1"/>
                      <a:pt x="489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0" name="Google Shape;390;p32"/>
              <p:cNvSpPr/>
              <p:nvPr/>
            </p:nvSpPr>
            <p:spPr>
              <a:xfrm>
                <a:off x="4699700" y="1216700"/>
                <a:ext cx="244675" cy="489325"/>
              </a:xfrm>
              <a:custGeom>
                <a:rect b="b" l="l" r="r" t="t"/>
                <a:pathLst>
                  <a:path extrusionOk="0" h="19573" w="9787">
                    <a:moveTo>
                      <a:pt x="4893" y="1"/>
                    </a:moveTo>
                    <a:cubicBezTo>
                      <a:pt x="2675" y="1"/>
                      <a:pt x="0" y="1697"/>
                      <a:pt x="0" y="9787"/>
                    </a:cubicBezTo>
                    <a:cubicBezTo>
                      <a:pt x="0" y="17877"/>
                      <a:pt x="2675" y="19573"/>
                      <a:pt x="4893" y="19573"/>
                    </a:cubicBezTo>
                    <a:cubicBezTo>
                      <a:pt x="7144" y="19573"/>
                      <a:pt x="9786" y="17877"/>
                      <a:pt x="9786" y="9787"/>
                    </a:cubicBezTo>
                    <a:cubicBezTo>
                      <a:pt x="9786" y="1697"/>
                      <a:pt x="7144" y="1"/>
                      <a:pt x="489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1" name="Google Shape;391;p32"/>
              <p:cNvSpPr/>
              <p:nvPr/>
            </p:nvSpPr>
            <p:spPr>
              <a:xfrm>
                <a:off x="2140675" y="238125"/>
                <a:ext cx="3319075" cy="5219200"/>
              </a:xfrm>
              <a:custGeom>
                <a:rect b="b" l="l" r="r" t="t"/>
                <a:pathLst>
                  <a:path extrusionOk="0" h="208768" w="132763">
                    <a:moveTo>
                      <a:pt x="66382" y="6524"/>
                    </a:moveTo>
                    <a:cubicBezTo>
                      <a:pt x="74504" y="6524"/>
                      <a:pt x="83311" y="7764"/>
                      <a:pt x="90520" y="9851"/>
                    </a:cubicBezTo>
                    <a:cubicBezTo>
                      <a:pt x="99556" y="12493"/>
                      <a:pt x="106015" y="16473"/>
                      <a:pt x="109211" y="21366"/>
                    </a:cubicBezTo>
                    <a:cubicBezTo>
                      <a:pt x="112115" y="25802"/>
                      <a:pt x="115214" y="36991"/>
                      <a:pt x="115214" y="48930"/>
                    </a:cubicBezTo>
                    <a:cubicBezTo>
                      <a:pt x="115214" y="53529"/>
                      <a:pt x="117040" y="59629"/>
                      <a:pt x="119193" y="66675"/>
                    </a:cubicBezTo>
                    <a:cubicBezTo>
                      <a:pt x="122292" y="76885"/>
                      <a:pt x="126141" y="89542"/>
                      <a:pt x="124999" y="100795"/>
                    </a:cubicBezTo>
                    <a:cubicBezTo>
                      <a:pt x="122390" y="126532"/>
                      <a:pt x="109114" y="131621"/>
                      <a:pt x="103503" y="133220"/>
                    </a:cubicBezTo>
                    <a:cubicBezTo>
                      <a:pt x="100437" y="101187"/>
                      <a:pt x="94728" y="77505"/>
                      <a:pt x="90520" y="60053"/>
                    </a:cubicBezTo>
                    <a:cubicBezTo>
                      <a:pt x="90096" y="58226"/>
                      <a:pt x="89640" y="56432"/>
                      <a:pt x="89248" y="54704"/>
                    </a:cubicBezTo>
                    <a:cubicBezTo>
                      <a:pt x="89248" y="54671"/>
                      <a:pt x="89215" y="54671"/>
                      <a:pt x="89215" y="54671"/>
                    </a:cubicBezTo>
                    <a:cubicBezTo>
                      <a:pt x="89215" y="54638"/>
                      <a:pt x="89215" y="54638"/>
                      <a:pt x="89215" y="54606"/>
                    </a:cubicBezTo>
                    <a:cubicBezTo>
                      <a:pt x="89052" y="53986"/>
                      <a:pt x="88694" y="53431"/>
                      <a:pt x="88237" y="53007"/>
                    </a:cubicBezTo>
                    <a:cubicBezTo>
                      <a:pt x="88237" y="53007"/>
                      <a:pt x="88204" y="53007"/>
                      <a:pt x="88172" y="52975"/>
                    </a:cubicBezTo>
                    <a:cubicBezTo>
                      <a:pt x="88139" y="52942"/>
                      <a:pt x="88074" y="52877"/>
                      <a:pt x="88009" y="52812"/>
                    </a:cubicBezTo>
                    <a:cubicBezTo>
                      <a:pt x="87976" y="52812"/>
                      <a:pt x="87943" y="52779"/>
                      <a:pt x="87911" y="52746"/>
                    </a:cubicBezTo>
                    <a:cubicBezTo>
                      <a:pt x="87845" y="52714"/>
                      <a:pt x="87780" y="52681"/>
                      <a:pt x="87748" y="52648"/>
                    </a:cubicBezTo>
                    <a:cubicBezTo>
                      <a:pt x="87682" y="52616"/>
                      <a:pt x="87650" y="52616"/>
                      <a:pt x="87617" y="52583"/>
                    </a:cubicBezTo>
                    <a:cubicBezTo>
                      <a:pt x="87552" y="52551"/>
                      <a:pt x="87519" y="52518"/>
                      <a:pt x="87454" y="52518"/>
                    </a:cubicBezTo>
                    <a:cubicBezTo>
                      <a:pt x="87421" y="52485"/>
                      <a:pt x="87356" y="52453"/>
                      <a:pt x="87324" y="52453"/>
                    </a:cubicBezTo>
                    <a:cubicBezTo>
                      <a:pt x="87258" y="52420"/>
                      <a:pt x="87226" y="52388"/>
                      <a:pt x="87160" y="52388"/>
                    </a:cubicBezTo>
                    <a:cubicBezTo>
                      <a:pt x="87128" y="52355"/>
                      <a:pt x="87095" y="52355"/>
                      <a:pt x="87030" y="52355"/>
                    </a:cubicBezTo>
                    <a:cubicBezTo>
                      <a:pt x="86965" y="52322"/>
                      <a:pt x="86932" y="52290"/>
                      <a:pt x="86867" y="52290"/>
                    </a:cubicBezTo>
                    <a:cubicBezTo>
                      <a:pt x="86834" y="52290"/>
                      <a:pt x="86769" y="52290"/>
                      <a:pt x="86736" y="52257"/>
                    </a:cubicBezTo>
                    <a:cubicBezTo>
                      <a:pt x="86671" y="52257"/>
                      <a:pt x="86606" y="52224"/>
                      <a:pt x="86541" y="52224"/>
                    </a:cubicBezTo>
                    <a:lnTo>
                      <a:pt x="86443" y="52224"/>
                    </a:lnTo>
                    <a:cubicBezTo>
                      <a:pt x="86378" y="52224"/>
                      <a:pt x="86312" y="52192"/>
                      <a:pt x="86214" y="52192"/>
                    </a:cubicBezTo>
                    <a:lnTo>
                      <a:pt x="85921" y="52192"/>
                    </a:lnTo>
                    <a:cubicBezTo>
                      <a:pt x="85856" y="52192"/>
                      <a:pt x="85823" y="52192"/>
                      <a:pt x="85758" y="52224"/>
                    </a:cubicBezTo>
                    <a:lnTo>
                      <a:pt x="85627" y="52224"/>
                    </a:lnTo>
                    <a:cubicBezTo>
                      <a:pt x="85529" y="52224"/>
                      <a:pt x="85432" y="52257"/>
                      <a:pt x="85366" y="52257"/>
                    </a:cubicBezTo>
                    <a:cubicBezTo>
                      <a:pt x="85334" y="52290"/>
                      <a:pt x="85334" y="52290"/>
                      <a:pt x="85301" y="52290"/>
                    </a:cubicBezTo>
                    <a:cubicBezTo>
                      <a:pt x="84910" y="52388"/>
                      <a:pt x="84551" y="52551"/>
                      <a:pt x="84192" y="52779"/>
                    </a:cubicBezTo>
                    <a:cubicBezTo>
                      <a:pt x="84159" y="52812"/>
                      <a:pt x="84159" y="52812"/>
                      <a:pt x="84127" y="52812"/>
                    </a:cubicBezTo>
                    <a:cubicBezTo>
                      <a:pt x="84094" y="52877"/>
                      <a:pt x="84029" y="52909"/>
                      <a:pt x="83996" y="52942"/>
                    </a:cubicBezTo>
                    <a:cubicBezTo>
                      <a:pt x="83931" y="52975"/>
                      <a:pt x="83898" y="53007"/>
                      <a:pt x="83866" y="53040"/>
                    </a:cubicBezTo>
                    <a:cubicBezTo>
                      <a:pt x="81158" y="55519"/>
                      <a:pt x="72742" y="61978"/>
                      <a:pt x="66479" y="61978"/>
                    </a:cubicBezTo>
                    <a:cubicBezTo>
                      <a:pt x="60249" y="61978"/>
                      <a:pt x="51833" y="55519"/>
                      <a:pt x="49126" y="53040"/>
                    </a:cubicBezTo>
                    <a:cubicBezTo>
                      <a:pt x="49060" y="52975"/>
                      <a:pt x="48963" y="52909"/>
                      <a:pt x="48897" y="52877"/>
                    </a:cubicBezTo>
                    <a:cubicBezTo>
                      <a:pt x="48897" y="52844"/>
                      <a:pt x="48865" y="52844"/>
                      <a:pt x="48865" y="52844"/>
                    </a:cubicBezTo>
                    <a:cubicBezTo>
                      <a:pt x="48799" y="52779"/>
                      <a:pt x="48734" y="52746"/>
                      <a:pt x="48636" y="52681"/>
                    </a:cubicBezTo>
                    <a:cubicBezTo>
                      <a:pt x="48636" y="52681"/>
                      <a:pt x="48604" y="52648"/>
                      <a:pt x="48604" y="52648"/>
                    </a:cubicBezTo>
                    <a:cubicBezTo>
                      <a:pt x="48539" y="52616"/>
                      <a:pt x="48506" y="52616"/>
                      <a:pt x="48473" y="52583"/>
                    </a:cubicBezTo>
                    <a:cubicBezTo>
                      <a:pt x="48408" y="52551"/>
                      <a:pt x="48343" y="52518"/>
                      <a:pt x="48310" y="52485"/>
                    </a:cubicBezTo>
                    <a:lnTo>
                      <a:pt x="48278" y="52485"/>
                    </a:lnTo>
                    <a:cubicBezTo>
                      <a:pt x="48180" y="52453"/>
                      <a:pt x="48082" y="52420"/>
                      <a:pt x="47984" y="52388"/>
                    </a:cubicBezTo>
                    <a:cubicBezTo>
                      <a:pt x="47984" y="52355"/>
                      <a:pt x="47984" y="52355"/>
                      <a:pt x="47984" y="52355"/>
                    </a:cubicBezTo>
                    <a:cubicBezTo>
                      <a:pt x="47886" y="52322"/>
                      <a:pt x="47788" y="52290"/>
                      <a:pt x="47690" y="52290"/>
                    </a:cubicBezTo>
                    <a:cubicBezTo>
                      <a:pt x="47658" y="52290"/>
                      <a:pt x="47625" y="52257"/>
                      <a:pt x="47593" y="52257"/>
                    </a:cubicBezTo>
                    <a:cubicBezTo>
                      <a:pt x="47527" y="52257"/>
                      <a:pt x="47462" y="52224"/>
                      <a:pt x="47364" y="52224"/>
                    </a:cubicBezTo>
                    <a:lnTo>
                      <a:pt x="47234" y="52224"/>
                    </a:lnTo>
                    <a:cubicBezTo>
                      <a:pt x="47168" y="52192"/>
                      <a:pt x="47103" y="52192"/>
                      <a:pt x="47071" y="52192"/>
                    </a:cubicBezTo>
                    <a:lnTo>
                      <a:pt x="46744" y="52192"/>
                    </a:lnTo>
                    <a:cubicBezTo>
                      <a:pt x="46679" y="52192"/>
                      <a:pt x="46614" y="52192"/>
                      <a:pt x="46581" y="52224"/>
                    </a:cubicBezTo>
                    <a:lnTo>
                      <a:pt x="46418" y="52224"/>
                    </a:lnTo>
                    <a:cubicBezTo>
                      <a:pt x="46386" y="52224"/>
                      <a:pt x="46320" y="52257"/>
                      <a:pt x="46255" y="52257"/>
                    </a:cubicBezTo>
                    <a:cubicBezTo>
                      <a:pt x="46222" y="52257"/>
                      <a:pt x="46157" y="52290"/>
                      <a:pt x="46125" y="52290"/>
                    </a:cubicBezTo>
                    <a:cubicBezTo>
                      <a:pt x="46059" y="52290"/>
                      <a:pt x="46027" y="52322"/>
                      <a:pt x="45962" y="52322"/>
                    </a:cubicBezTo>
                    <a:cubicBezTo>
                      <a:pt x="45929" y="52355"/>
                      <a:pt x="45864" y="52355"/>
                      <a:pt x="45798" y="52388"/>
                    </a:cubicBezTo>
                    <a:cubicBezTo>
                      <a:pt x="45766" y="52388"/>
                      <a:pt x="45733" y="52420"/>
                      <a:pt x="45701" y="52420"/>
                    </a:cubicBezTo>
                    <a:cubicBezTo>
                      <a:pt x="45635" y="52453"/>
                      <a:pt x="45570" y="52485"/>
                      <a:pt x="45505" y="52518"/>
                    </a:cubicBezTo>
                    <a:cubicBezTo>
                      <a:pt x="45472" y="52518"/>
                      <a:pt x="45440" y="52551"/>
                      <a:pt x="45407" y="52551"/>
                    </a:cubicBezTo>
                    <a:cubicBezTo>
                      <a:pt x="45374" y="52583"/>
                      <a:pt x="45309" y="52616"/>
                      <a:pt x="45244" y="52648"/>
                    </a:cubicBezTo>
                    <a:cubicBezTo>
                      <a:pt x="45211" y="52681"/>
                      <a:pt x="45179" y="52714"/>
                      <a:pt x="45146" y="52714"/>
                    </a:cubicBezTo>
                    <a:cubicBezTo>
                      <a:pt x="45081" y="52746"/>
                      <a:pt x="45016" y="52812"/>
                      <a:pt x="44983" y="52844"/>
                    </a:cubicBezTo>
                    <a:cubicBezTo>
                      <a:pt x="44950" y="52877"/>
                      <a:pt x="44918" y="52909"/>
                      <a:pt x="44885" y="52909"/>
                    </a:cubicBezTo>
                    <a:cubicBezTo>
                      <a:pt x="44820" y="52975"/>
                      <a:pt x="44787" y="53007"/>
                      <a:pt x="44722" y="53040"/>
                    </a:cubicBezTo>
                    <a:cubicBezTo>
                      <a:pt x="44689" y="53073"/>
                      <a:pt x="44624" y="53138"/>
                      <a:pt x="44591" y="53170"/>
                    </a:cubicBezTo>
                    <a:cubicBezTo>
                      <a:pt x="44559" y="53203"/>
                      <a:pt x="44526" y="53236"/>
                      <a:pt x="44526" y="53236"/>
                    </a:cubicBezTo>
                    <a:cubicBezTo>
                      <a:pt x="44526" y="53268"/>
                      <a:pt x="44526" y="53268"/>
                      <a:pt x="44494" y="53268"/>
                    </a:cubicBezTo>
                    <a:cubicBezTo>
                      <a:pt x="44461" y="53333"/>
                      <a:pt x="44396" y="53399"/>
                      <a:pt x="44363" y="53464"/>
                    </a:cubicBezTo>
                    <a:cubicBezTo>
                      <a:pt x="44331" y="53464"/>
                      <a:pt x="44331" y="53497"/>
                      <a:pt x="44298" y="53497"/>
                    </a:cubicBezTo>
                    <a:cubicBezTo>
                      <a:pt x="44265" y="53562"/>
                      <a:pt x="44233" y="53627"/>
                      <a:pt x="44167" y="53692"/>
                    </a:cubicBezTo>
                    <a:cubicBezTo>
                      <a:pt x="44167" y="53725"/>
                      <a:pt x="44135" y="53758"/>
                      <a:pt x="44135" y="53790"/>
                    </a:cubicBezTo>
                    <a:cubicBezTo>
                      <a:pt x="44102" y="53823"/>
                      <a:pt x="44070" y="53855"/>
                      <a:pt x="44070" y="53888"/>
                    </a:cubicBezTo>
                    <a:cubicBezTo>
                      <a:pt x="44037" y="53953"/>
                      <a:pt x="44004" y="54018"/>
                      <a:pt x="43972" y="54084"/>
                    </a:cubicBezTo>
                    <a:cubicBezTo>
                      <a:pt x="43906" y="54182"/>
                      <a:pt x="43874" y="54279"/>
                      <a:pt x="43841" y="54377"/>
                    </a:cubicBezTo>
                    <a:cubicBezTo>
                      <a:pt x="43841" y="54377"/>
                      <a:pt x="43841" y="54377"/>
                      <a:pt x="43841" y="54410"/>
                    </a:cubicBezTo>
                    <a:cubicBezTo>
                      <a:pt x="43809" y="54475"/>
                      <a:pt x="43776" y="54606"/>
                      <a:pt x="43743" y="54704"/>
                    </a:cubicBezTo>
                    <a:cubicBezTo>
                      <a:pt x="43352" y="56432"/>
                      <a:pt x="42895" y="58226"/>
                      <a:pt x="42471" y="60053"/>
                    </a:cubicBezTo>
                    <a:cubicBezTo>
                      <a:pt x="38263" y="77505"/>
                      <a:pt x="32555" y="101219"/>
                      <a:pt x="29489" y="133285"/>
                    </a:cubicBezTo>
                    <a:cubicBezTo>
                      <a:pt x="24008" y="131752"/>
                      <a:pt x="10406" y="126891"/>
                      <a:pt x="7764" y="100795"/>
                    </a:cubicBezTo>
                    <a:cubicBezTo>
                      <a:pt x="6622" y="89542"/>
                      <a:pt x="10471" y="76852"/>
                      <a:pt x="13570" y="66675"/>
                    </a:cubicBezTo>
                    <a:cubicBezTo>
                      <a:pt x="15723" y="59629"/>
                      <a:pt x="17550" y="53529"/>
                      <a:pt x="17550" y="48930"/>
                    </a:cubicBezTo>
                    <a:cubicBezTo>
                      <a:pt x="17550" y="36991"/>
                      <a:pt x="20649" y="25802"/>
                      <a:pt x="23552" y="21366"/>
                    </a:cubicBezTo>
                    <a:cubicBezTo>
                      <a:pt x="26748" y="16473"/>
                      <a:pt x="33207" y="12493"/>
                      <a:pt x="42243" y="9851"/>
                    </a:cubicBezTo>
                    <a:cubicBezTo>
                      <a:pt x="49452" y="7764"/>
                      <a:pt x="58259" y="6524"/>
                      <a:pt x="66382" y="6524"/>
                    </a:cubicBezTo>
                    <a:close/>
                    <a:moveTo>
                      <a:pt x="84094" y="61227"/>
                    </a:moveTo>
                    <a:cubicBezTo>
                      <a:pt x="84127" y="61358"/>
                      <a:pt x="84159" y="61456"/>
                      <a:pt x="84192" y="61586"/>
                    </a:cubicBezTo>
                    <a:cubicBezTo>
                      <a:pt x="90488" y="87747"/>
                      <a:pt x="99099" y="123531"/>
                      <a:pt x="99099" y="179409"/>
                    </a:cubicBezTo>
                    <a:cubicBezTo>
                      <a:pt x="99099" y="186651"/>
                      <a:pt x="95772" y="192392"/>
                      <a:pt x="89150" y="196502"/>
                    </a:cubicBezTo>
                    <a:cubicBezTo>
                      <a:pt x="86214" y="198329"/>
                      <a:pt x="82659" y="199764"/>
                      <a:pt x="78810" y="200743"/>
                    </a:cubicBezTo>
                    <a:cubicBezTo>
                      <a:pt x="78647" y="200710"/>
                      <a:pt x="78451" y="200677"/>
                      <a:pt x="78288" y="200645"/>
                    </a:cubicBezTo>
                    <a:cubicBezTo>
                      <a:pt x="77668" y="199797"/>
                      <a:pt x="76755" y="197709"/>
                      <a:pt x="76135" y="196274"/>
                    </a:cubicBezTo>
                    <a:cubicBezTo>
                      <a:pt x="74145" y="191674"/>
                      <a:pt x="71666" y="185933"/>
                      <a:pt x="66479" y="185933"/>
                    </a:cubicBezTo>
                    <a:cubicBezTo>
                      <a:pt x="61325" y="185933"/>
                      <a:pt x="58846" y="191674"/>
                      <a:pt x="56857" y="196274"/>
                    </a:cubicBezTo>
                    <a:cubicBezTo>
                      <a:pt x="56237" y="197709"/>
                      <a:pt x="55323" y="199797"/>
                      <a:pt x="54704" y="200645"/>
                    </a:cubicBezTo>
                    <a:cubicBezTo>
                      <a:pt x="54541" y="200677"/>
                      <a:pt x="54345" y="200710"/>
                      <a:pt x="54182" y="200743"/>
                    </a:cubicBezTo>
                    <a:cubicBezTo>
                      <a:pt x="50300" y="199764"/>
                      <a:pt x="46777" y="198329"/>
                      <a:pt x="43841" y="196502"/>
                    </a:cubicBezTo>
                    <a:cubicBezTo>
                      <a:pt x="37219" y="192392"/>
                      <a:pt x="33860" y="186651"/>
                      <a:pt x="33860" y="179409"/>
                    </a:cubicBezTo>
                    <a:cubicBezTo>
                      <a:pt x="33860" y="123531"/>
                      <a:pt x="42504" y="87715"/>
                      <a:pt x="48799" y="61586"/>
                    </a:cubicBezTo>
                    <a:cubicBezTo>
                      <a:pt x="48832" y="61456"/>
                      <a:pt x="48865" y="61358"/>
                      <a:pt x="48897" y="61227"/>
                    </a:cubicBezTo>
                    <a:cubicBezTo>
                      <a:pt x="53171" y="64326"/>
                      <a:pt x="60086" y="68502"/>
                      <a:pt x="66479" y="68502"/>
                    </a:cubicBezTo>
                    <a:cubicBezTo>
                      <a:pt x="72906" y="68502"/>
                      <a:pt x="79821" y="64326"/>
                      <a:pt x="84094" y="61227"/>
                    </a:cubicBezTo>
                    <a:close/>
                    <a:moveTo>
                      <a:pt x="66479" y="192490"/>
                    </a:moveTo>
                    <a:cubicBezTo>
                      <a:pt x="67589" y="192979"/>
                      <a:pt x="69383" y="197089"/>
                      <a:pt x="70133" y="198883"/>
                    </a:cubicBezTo>
                    <a:cubicBezTo>
                      <a:pt x="70622" y="199960"/>
                      <a:pt x="71079" y="201036"/>
                      <a:pt x="71568" y="201982"/>
                    </a:cubicBezTo>
                    <a:cubicBezTo>
                      <a:pt x="69905" y="202145"/>
                      <a:pt x="68208" y="202243"/>
                      <a:pt x="66479" y="202243"/>
                    </a:cubicBezTo>
                    <a:cubicBezTo>
                      <a:pt x="64783" y="202243"/>
                      <a:pt x="63087" y="202145"/>
                      <a:pt x="61423" y="201982"/>
                    </a:cubicBezTo>
                    <a:cubicBezTo>
                      <a:pt x="61913" y="201036"/>
                      <a:pt x="62369" y="199960"/>
                      <a:pt x="62826" y="198883"/>
                    </a:cubicBezTo>
                    <a:cubicBezTo>
                      <a:pt x="63609" y="197089"/>
                      <a:pt x="65403" y="192979"/>
                      <a:pt x="66479" y="192490"/>
                    </a:cubicBezTo>
                    <a:close/>
                    <a:moveTo>
                      <a:pt x="66218" y="0"/>
                    </a:moveTo>
                    <a:cubicBezTo>
                      <a:pt x="49289" y="65"/>
                      <a:pt x="26618" y="4730"/>
                      <a:pt x="18104" y="17778"/>
                    </a:cubicBezTo>
                    <a:cubicBezTo>
                      <a:pt x="14712" y="22997"/>
                      <a:pt x="11026" y="34968"/>
                      <a:pt x="11026" y="48930"/>
                    </a:cubicBezTo>
                    <a:cubicBezTo>
                      <a:pt x="11026" y="52583"/>
                      <a:pt x="9329" y="58226"/>
                      <a:pt x="7340" y="64783"/>
                    </a:cubicBezTo>
                    <a:cubicBezTo>
                      <a:pt x="4078" y="75515"/>
                      <a:pt x="0" y="88922"/>
                      <a:pt x="1272" y="101448"/>
                    </a:cubicBezTo>
                    <a:cubicBezTo>
                      <a:pt x="2642" y="114855"/>
                      <a:pt x="6883" y="125065"/>
                      <a:pt x="13929" y="131817"/>
                    </a:cubicBezTo>
                    <a:cubicBezTo>
                      <a:pt x="19768" y="137427"/>
                      <a:pt x="25900" y="139058"/>
                      <a:pt x="28543" y="139776"/>
                    </a:cubicBezTo>
                    <a:cubicBezTo>
                      <a:pt x="28673" y="139809"/>
                      <a:pt x="28771" y="139841"/>
                      <a:pt x="28901" y="139874"/>
                    </a:cubicBezTo>
                    <a:cubicBezTo>
                      <a:pt x="27923" y="151911"/>
                      <a:pt x="27336" y="165057"/>
                      <a:pt x="27336" y="179409"/>
                    </a:cubicBezTo>
                    <a:cubicBezTo>
                      <a:pt x="27336" y="188902"/>
                      <a:pt x="31870" y="196730"/>
                      <a:pt x="40416" y="202047"/>
                    </a:cubicBezTo>
                    <a:cubicBezTo>
                      <a:pt x="47364" y="206386"/>
                      <a:pt x="56628" y="208767"/>
                      <a:pt x="66479" y="208767"/>
                    </a:cubicBezTo>
                    <a:lnTo>
                      <a:pt x="66512" y="208767"/>
                    </a:lnTo>
                    <a:cubicBezTo>
                      <a:pt x="76363" y="208767"/>
                      <a:pt x="85627" y="206386"/>
                      <a:pt x="92575" y="202047"/>
                    </a:cubicBezTo>
                    <a:cubicBezTo>
                      <a:pt x="101122" y="196730"/>
                      <a:pt x="105623" y="188902"/>
                      <a:pt x="105623" y="179409"/>
                    </a:cubicBezTo>
                    <a:cubicBezTo>
                      <a:pt x="105623" y="165024"/>
                      <a:pt x="105036" y="151878"/>
                      <a:pt x="104090" y="139809"/>
                    </a:cubicBezTo>
                    <a:cubicBezTo>
                      <a:pt x="104123" y="139809"/>
                      <a:pt x="104188" y="139809"/>
                      <a:pt x="104221" y="139776"/>
                    </a:cubicBezTo>
                    <a:cubicBezTo>
                      <a:pt x="106863" y="139058"/>
                      <a:pt x="112995" y="137427"/>
                      <a:pt x="118834" y="131817"/>
                    </a:cubicBezTo>
                    <a:cubicBezTo>
                      <a:pt x="125880" y="125065"/>
                      <a:pt x="130121" y="114855"/>
                      <a:pt x="131491" y="101448"/>
                    </a:cubicBezTo>
                    <a:cubicBezTo>
                      <a:pt x="132763" y="88922"/>
                      <a:pt x="128686" y="75515"/>
                      <a:pt x="125424" y="64783"/>
                    </a:cubicBezTo>
                    <a:cubicBezTo>
                      <a:pt x="123434" y="58226"/>
                      <a:pt x="121737" y="52583"/>
                      <a:pt x="121737" y="48930"/>
                    </a:cubicBezTo>
                    <a:cubicBezTo>
                      <a:pt x="121737" y="34968"/>
                      <a:pt x="118051" y="22997"/>
                      <a:pt x="114659" y="17778"/>
                    </a:cubicBezTo>
                    <a:cubicBezTo>
                      <a:pt x="106145" y="4730"/>
                      <a:pt x="83474" y="65"/>
                      <a:pt x="6654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2" name="Google Shape;392;p32"/>
              <p:cNvSpPr/>
              <p:nvPr/>
            </p:nvSpPr>
            <p:spPr>
              <a:xfrm>
                <a:off x="3394900" y="2439950"/>
                <a:ext cx="163125" cy="244675"/>
              </a:xfrm>
              <a:custGeom>
                <a:rect b="b" l="l" r="r" t="t"/>
                <a:pathLst>
                  <a:path extrusionOk="0" h="9787" w="6525">
                    <a:moveTo>
                      <a:pt x="3262" y="1"/>
                    </a:moveTo>
                    <a:cubicBezTo>
                      <a:pt x="1468" y="1"/>
                      <a:pt x="0" y="1469"/>
                      <a:pt x="0" y="3263"/>
                    </a:cubicBezTo>
                    <a:lnTo>
                      <a:pt x="0" y="6525"/>
                    </a:lnTo>
                    <a:cubicBezTo>
                      <a:pt x="0" y="8319"/>
                      <a:pt x="1468" y="9787"/>
                      <a:pt x="3262" y="9787"/>
                    </a:cubicBezTo>
                    <a:cubicBezTo>
                      <a:pt x="5089" y="9787"/>
                      <a:pt x="6524" y="8319"/>
                      <a:pt x="6524" y="6525"/>
                    </a:cubicBezTo>
                    <a:lnTo>
                      <a:pt x="6524" y="3263"/>
                    </a:lnTo>
                    <a:cubicBezTo>
                      <a:pt x="6524" y="1469"/>
                      <a:pt x="5089" y="1"/>
                      <a:pt x="326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3" name="Google Shape;393;p32"/>
              <p:cNvSpPr/>
              <p:nvPr/>
            </p:nvSpPr>
            <p:spPr>
              <a:xfrm>
                <a:off x="4047300" y="2439950"/>
                <a:ext cx="163125" cy="244675"/>
              </a:xfrm>
              <a:custGeom>
                <a:rect b="b" l="l" r="r" t="t"/>
                <a:pathLst>
                  <a:path extrusionOk="0" h="9787" w="6525">
                    <a:moveTo>
                      <a:pt x="3262" y="1"/>
                    </a:moveTo>
                    <a:cubicBezTo>
                      <a:pt x="1468" y="1"/>
                      <a:pt x="0" y="1469"/>
                      <a:pt x="0" y="3263"/>
                    </a:cubicBezTo>
                    <a:lnTo>
                      <a:pt x="0" y="6525"/>
                    </a:lnTo>
                    <a:cubicBezTo>
                      <a:pt x="0" y="8319"/>
                      <a:pt x="1468" y="9787"/>
                      <a:pt x="3262" y="9787"/>
                    </a:cubicBezTo>
                    <a:cubicBezTo>
                      <a:pt x="5089" y="9787"/>
                      <a:pt x="6524" y="8319"/>
                      <a:pt x="6524" y="6525"/>
                    </a:cubicBezTo>
                    <a:lnTo>
                      <a:pt x="6524" y="3263"/>
                    </a:lnTo>
                    <a:cubicBezTo>
                      <a:pt x="6524" y="1469"/>
                      <a:pt x="5089" y="1"/>
                      <a:pt x="326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pic>
        <p:nvPicPr>
          <p:cNvPr id="394" name="Google Shape;394;p32"/>
          <p:cNvPicPr preferRelativeResize="0"/>
          <p:nvPr/>
        </p:nvPicPr>
        <p:blipFill rotWithShape="1">
          <a:blip r:embed="rId6">
            <a:alphaModFix/>
          </a:blip>
          <a:srcRect b="0" l="10000" r="10000" t="0"/>
          <a:stretch/>
        </p:blipFill>
        <p:spPr>
          <a:xfrm>
            <a:off x="6565130" y="3247925"/>
            <a:ext cx="1035935" cy="1294899"/>
          </a:xfrm>
          <a:prstGeom prst="rect">
            <a:avLst/>
          </a:prstGeom>
          <a:noFill/>
          <a:ln>
            <a:noFill/>
          </a:ln>
        </p:spPr>
      </p:pic>
      <p:pic>
        <p:nvPicPr>
          <p:cNvPr id="395" name="Google Shape;395;p32"/>
          <p:cNvPicPr preferRelativeResize="0"/>
          <p:nvPr/>
        </p:nvPicPr>
        <p:blipFill rotWithShape="1">
          <a:blip r:embed="rId7">
            <a:alphaModFix/>
          </a:blip>
          <a:srcRect b="1238" l="0" r="0" t="1228"/>
          <a:stretch/>
        </p:blipFill>
        <p:spPr>
          <a:xfrm>
            <a:off x="7812975" y="2777705"/>
            <a:ext cx="1244249" cy="1213558"/>
          </a:xfrm>
          <a:prstGeom prst="rect">
            <a:avLst/>
          </a:prstGeom>
          <a:noFill/>
          <a:ln>
            <a:noFill/>
          </a:ln>
        </p:spPr>
      </p:pic>
      <p:pic>
        <p:nvPicPr>
          <p:cNvPr id="396" name="Google Shape;396;p32"/>
          <p:cNvPicPr preferRelativeResize="0"/>
          <p:nvPr/>
        </p:nvPicPr>
        <p:blipFill>
          <a:blip r:embed="rId8">
            <a:alphaModFix/>
          </a:blip>
          <a:stretch>
            <a:fillRect/>
          </a:stretch>
        </p:blipFill>
        <p:spPr>
          <a:xfrm>
            <a:off x="7668763" y="4131203"/>
            <a:ext cx="1419429" cy="946201"/>
          </a:xfrm>
          <a:prstGeom prst="rect">
            <a:avLst/>
          </a:prstGeom>
          <a:noFill/>
          <a:ln>
            <a:noFill/>
          </a:ln>
        </p:spPr>
      </p:pic>
      <p:pic>
        <p:nvPicPr>
          <p:cNvPr id="397" name="Google Shape;397;p32"/>
          <p:cNvPicPr preferRelativeResize="0"/>
          <p:nvPr/>
        </p:nvPicPr>
        <p:blipFill rotWithShape="1">
          <a:blip r:embed="rId9">
            <a:alphaModFix/>
          </a:blip>
          <a:srcRect b="0" l="7813" r="7813" t="0"/>
          <a:stretch/>
        </p:blipFill>
        <p:spPr>
          <a:xfrm>
            <a:off x="5177978" y="4237939"/>
            <a:ext cx="1327651" cy="885109"/>
          </a:xfrm>
          <a:prstGeom prst="rect">
            <a:avLst/>
          </a:prstGeom>
          <a:noFill/>
          <a:ln>
            <a:noFill/>
          </a:ln>
        </p:spPr>
      </p:pic>
      <p:pic>
        <p:nvPicPr>
          <p:cNvPr id="398" name="Google Shape;398;p32"/>
          <p:cNvPicPr preferRelativeResize="0"/>
          <p:nvPr/>
        </p:nvPicPr>
        <p:blipFill>
          <a:blip r:embed="rId10">
            <a:alphaModFix/>
          </a:blip>
          <a:stretch>
            <a:fillRect/>
          </a:stretch>
        </p:blipFill>
        <p:spPr>
          <a:xfrm>
            <a:off x="5558813" y="1136275"/>
            <a:ext cx="1327650" cy="19914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02" name="Shape 402"/>
        <p:cNvGrpSpPr/>
        <p:nvPr/>
      </p:nvGrpSpPr>
      <p:grpSpPr>
        <a:xfrm>
          <a:off x="0" y="0"/>
          <a:ext cx="0" cy="0"/>
          <a:chOff x="0" y="0"/>
          <a:chExt cx="0" cy="0"/>
        </a:xfrm>
      </p:grpSpPr>
      <p:sp>
        <p:nvSpPr>
          <p:cNvPr id="403" name="Google Shape;403;p33"/>
          <p:cNvSpPr txBox="1"/>
          <p:nvPr>
            <p:ph type="ctrTitle"/>
          </p:nvPr>
        </p:nvSpPr>
        <p:spPr>
          <a:xfrm flipH="1">
            <a:off x="3361950" y="815550"/>
            <a:ext cx="24201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EXIT TICKET!</a:t>
            </a:r>
            <a:endParaRPr/>
          </a:p>
        </p:txBody>
      </p:sp>
      <p:sp>
        <p:nvSpPr>
          <p:cNvPr id="404" name="Google Shape;404;p33"/>
          <p:cNvSpPr txBox="1"/>
          <p:nvPr/>
        </p:nvSpPr>
        <p:spPr>
          <a:xfrm>
            <a:off x="1732400" y="2249300"/>
            <a:ext cx="5675700" cy="10581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Sue Ellen Francisco"/>
              <a:buAutoNum type="arabicPeriod" startAt="2"/>
            </a:pPr>
            <a:r>
              <a:rPr lang="es" sz="2300">
                <a:solidFill>
                  <a:schemeClr val="dk1"/>
                </a:solidFill>
                <a:latin typeface="Sue Ellen Francisco"/>
                <a:ea typeface="Sue Ellen Francisco"/>
                <a:cs typeface="Sue Ellen Francisco"/>
                <a:sym typeface="Sue Ellen Francisco"/>
              </a:rPr>
              <a:t>Make a table with </a:t>
            </a:r>
            <a:r>
              <a:rPr b="1" lang="es" sz="2300">
                <a:solidFill>
                  <a:schemeClr val="dk1"/>
                </a:solidFill>
                <a:latin typeface="Sue Ellen Francisco"/>
                <a:ea typeface="Sue Ellen Francisco"/>
                <a:cs typeface="Sue Ellen Francisco"/>
                <a:sym typeface="Sue Ellen Francisco"/>
              </a:rPr>
              <a:t>4</a:t>
            </a:r>
            <a:r>
              <a:rPr b="1" lang="es" sz="2300">
                <a:solidFill>
                  <a:schemeClr val="dk1"/>
                </a:solidFill>
                <a:latin typeface="Sue Ellen Francisco"/>
                <a:ea typeface="Sue Ellen Francisco"/>
                <a:cs typeface="Sue Ellen Francisco"/>
                <a:sym typeface="Sue Ellen Francisco"/>
              </a:rPr>
              <a:t> rows and 2 columns</a:t>
            </a:r>
            <a:r>
              <a:rPr lang="es" sz="2300">
                <a:solidFill>
                  <a:schemeClr val="dk1"/>
                </a:solidFill>
                <a:latin typeface="Sue Ellen Francisco"/>
                <a:ea typeface="Sue Ellen Francisco"/>
                <a:cs typeface="Sue Ellen Francisco"/>
                <a:sym typeface="Sue Ellen Francisco"/>
              </a:rPr>
              <a:t>. </a:t>
            </a:r>
            <a:endParaRPr sz="2300">
              <a:solidFill>
                <a:schemeClr val="dk1"/>
              </a:solidFill>
              <a:latin typeface="Sue Ellen Francisco"/>
              <a:ea typeface="Sue Ellen Francisco"/>
              <a:cs typeface="Sue Ellen Francisco"/>
              <a:sym typeface="Sue Ellen Francisco"/>
            </a:endParaRPr>
          </a:p>
          <a:p>
            <a:pPr indent="-374650" lvl="0" marL="457200" rtl="0" algn="l">
              <a:spcBef>
                <a:spcPts val="0"/>
              </a:spcBef>
              <a:spcAft>
                <a:spcPts val="0"/>
              </a:spcAft>
              <a:buClr>
                <a:schemeClr val="dk1"/>
              </a:buClr>
              <a:buSzPts val="2300"/>
              <a:buFont typeface="Sue Ellen Francisco"/>
              <a:buAutoNum type="arabicPeriod" startAt="2"/>
            </a:pPr>
            <a:r>
              <a:rPr lang="es" sz="2300">
                <a:solidFill>
                  <a:schemeClr val="dk1"/>
                </a:solidFill>
                <a:latin typeface="Sue Ellen Francisco"/>
                <a:ea typeface="Sue Ellen Francisco"/>
                <a:cs typeface="Sue Ellen Francisco"/>
                <a:sym typeface="Sue Ellen Francisco"/>
              </a:rPr>
              <a:t>In one column write </a:t>
            </a:r>
            <a:r>
              <a:rPr b="1" lang="es" sz="2300">
                <a:solidFill>
                  <a:schemeClr val="dk1"/>
                </a:solidFill>
                <a:latin typeface="Sue Ellen Francisco"/>
                <a:ea typeface="Sue Ellen Francisco"/>
                <a:cs typeface="Sue Ellen Francisco"/>
                <a:sym typeface="Sue Ellen Francisco"/>
              </a:rPr>
              <a:t>ANIMAL </a:t>
            </a:r>
            <a:r>
              <a:rPr lang="es" sz="2300">
                <a:solidFill>
                  <a:schemeClr val="dk1"/>
                </a:solidFill>
                <a:latin typeface="Sue Ellen Francisco"/>
                <a:ea typeface="Sue Ellen Francisco"/>
                <a:cs typeface="Sue Ellen Francisco"/>
                <a:sym typeface="Sue Ellen Francisco"/>
              </a:rPr>
              <a:t>and in the other write </a:t>
            </a:r>
            <a:r>
              <a:rPr b="1" lang="es" sz="2300">
                <a:solidFill>
                  <a:schemeClr val="dk1"/>
                </a:solidFill>
                <a:latin typeface="Sue Ellen Francisco"/>
                <a:ea typeface="Sue Ellen Francisco"/>
                <a:cs typeface="Sue Ellen Francisco"/>
                <a:sym typeface="Sue Ellen Francisco"/>
              </a:rPr>
              <a:t>PLANT.</a:t>
            </a:r>
            <a:endParaRPr b="1" sz="2300">
              <a:solidFill>
                <a:schemeClr val="dk1"/>
              </a:solidFill>
              <a:latin typeface="Sue Ellen Francisco"/>
              <a:ea typeface="Sue Ellen Francisco"/>
              <a:cs typeface="Sue Ellen Francisco"/>
              <a:sym typeface="Sue Ellen Francisco"/>
            </a:endParaRPr>
          </a:p>
        </p:txBody>
      </p:sp>
      <p:sp>
        <p:nvSpPr>
          <p:cNvPr id="405" name="Google Shape;405;p33"/>
          <p:cNvSpPr txBox="1"/>
          <p:nvPr/>
        </p:nvSpPr>
        <p:spPr>
          <a:xfrm>
            <a:off x="1732400" y="3010875"/>
            <a:ext cx="5675700" cy="8583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Sue Ellen Francisco"/>
              <a:buAutoNum type="arabicPeriod" startAt="4"/>
            </a:pPr>
            <a:r>
              <a:rPr lang="es" sz="2300">
                <a:solidFill>
                  <a:schemeClr val="dk1"/>
                </a:solidFill>
                <a:latin typeface="Sue Ellen Francisco"/>
                <a:ea typeface="Sue Ellen Francisco"/>
                <a:cs typeface="Sue Ellen Francisco"/>
                <a:sym typeface="Sue Ellen Francisco"/>
              </a:rPr>
              <a:t>On the next slide I’m going to show </a:t>
            </a:r>
            <a:r>
              <a:rPr b="1" lang="es" sz="2300">
                <a:solidFill>
                  <a:schemeClr val="dk1"/>
                </a:solidFill>
                <a:latin typeface="Sue Ellen Francisco"/>
                <a:ea typeface="Sue Ellen Francisco"/>
                <a:cs typeface="Sue Ellen Francisco"/>
                <a:sym typeface="Sue Ellen Francisco"/>
              </a:rPr>
              <a:t>6</a:t>
            </a:r>
            <a:r>
              <a:rPr lang="es" sz="2300">
                <a:solidFill>
                  <a:schemeClr val="dk1"/>
                </a:solidFill>
                <a:latin typeface="Sue Ellen Francisco"/>
                <a:ea typeface="Sue Ellen Francisco"/>
                <a:cs typeface="Sue Ellen Francisco"/>
                <a:sym typeface="Sue Ellen Francisco"/>
              </a:rPr>
              <a:t> foods. Sort each into whether they are animal or plant-based protein sources.</a:t>
            </a:r>
            <a:endParaRPr sz="1600">
              <a:solidFill>
                <a:schemeClr val="dk1"/>
              </a:solidFill>
              <a:latin typeface="Sue Ellen Francisco"/>
              <a:ea typeface="Sue Ellen Francisco"/>
              <a:cs typeface="Sue Ellen Francisco"/>
              <a:sym typeface="Sue Ellen Francisco"/>
            </a:endParaRPr>
          </a:p>
        </p:txBody>
      </p:sp>
      <p:graphicFrame>
        <p:nvGraphicFramePr>
          <p:cNvPr id="406" name="Google Shape;406;p33"/>
          <p:cNvGraphicFramePr/>
          <p:nvPr/>
        </p:nvGraphicFramePr>
        <p:xfrm>
          <a:off x="7452500" y="2069925"/>
          <a:ext cx="3000000" cy="3000000"/>
        </p:xfrm>
        <a:graphic>
          <a:graphicData uri="http://schemas.openxmlformats.org/drawingml/2006/table">
            <a:tbl>
              <a:tblPr>
                <a:noFill/>
                <a:tableStyleId>{E8C92529-B7E4-4D40-A45B-B1F8CE5E2D03}</a:tableStyleId>
              </a:tblPr>
              <a:tblGrid>
                <a:gridCol w="747100"/>
                <a:gridCol w="747100"/>
              </a:tblGrid>
              <a:tr h="299925">
                <a:tc>
                  <a:txBody>
                    <a:bodyPr/>
                    <a:lstStyle/>
                    <a:p>
                      <a:pPr indent="0" lvl="0" marL="0" rtl="0" algn="ctr">
                        <a:spcBef>
                          <a:spcPts val="0"/>
                        </a:spcBef>
                        <a:spcAft>
                          <a:spcPts val="0"/>
                        </a:spcAft>
                        <a:buNone/>
                      </a:pPr>
                      <a:r>
                        <a:rPr b="1" lang="es">
                          <a:solidFill>
                            <a:srgbClr val="6E6A4B"/>
                          </a:solidFill>
                          <a:latin typeface="Neucha"/>
                          <a:ea typeface="Neucha"/>
                          <a:cs typeface="Neucha"/>
                          <a:sym typeface="Neucha"/>
                        </a:rPr>
                        <a:t>ANIMAL</a:t>
                      </a:r>
                      <a:endParaRPr b="1">
                        <a:solidFill>
                          <a:srgbClr val="6E6A4B"/>
                        </a:solidFill>
                        <a:latin typeface="Neucha"/>
                        <a:ea typeface="Neucha"/>
                        <a:cs typeface="Neucha"/>
                        <a:sym typeface="Neucha"/>
                      </a:endParaRPr>
                    </a:p>
                  </a:txBody>
                  <a:tcPr marT="91425" marB="91425" marR="91425" marL="91425"/>
                </a:tc>
                <a:tc>
                  <a:txBody>
                    <a:bodyPr/>
                    <a:lstStyle/>
                    <a:p>
                      <a:pPr indent="0" lvl="0" marL="0" rtl="0" algn="ctr">
                        <a:spcBef>
                          <a:spcPts val="0"/>
                        </a:spcBef>
                        <a:spcAft>
                          <a:spcPts val="0"/>
                        </a:spcAft>
                        <a:buNone/>
                      </a:pPr>
                      <a:r>
                        <a:rPr b="1" lang="es">
                          <a:solidFill>
                            <a:srgbClr val="6E6A4B"/>
                          </a:solidFill>
                          <a:latin typeface="Neucha"/>
                          <a:ea typeface="Neucha"/>
                          <a:cs typeface="Neucha"/>
                          <a:sym typeface="Neucha"/>
                        </a:rPr>
                        <a:t>PLANT</a:t>
                      </a:r>
                      <a:endParaRPr b="1">
                        <a:solidFill>
                          <a:srgbClr val="6E6A4B"/>
                        </a:solidFill>
                        <a:latin typeface="Neucha"/>
                        <a:ea typeface="Neucha"/>
                        <a:cs typeface="Neucha"/>
                        <a:sym typeface="Neucha"/>
                      </a:endParaRPr>
                    </a:p>
                  </a:txBody>
                  <a:tcPr marT="91425" marB="91425" marR="91425" marL="91425"/>
                </a:tc>
              </a:tr>
              <a:tr h="123475">
                <a:tc>
                  <a:txBody>
                    <a:bodyPr/>
                    <a:lstStyle/>
                    <a:p>
                      <a:pPr indent="0" lvl="0" marL="0" rtl="0" algn="l">
                        <a:spcBef>
                          <a:spcPts val="0"/>
                        </a:spcBef>
                        <a:spcAft>
                          <a:spcPts val="0"/>
                        </a:spcAft>
                        <a:buNone/>
                      </a:pPr>
                      <a:r>
                        <a:t/>
                      </a:r>
                      <a:endParaRPr sz="500"/>
                    </a:p>
                  </a:txBody>
                  <a:tcPr marT="91425" marB="91425" marR="91425" marL="91425"/>
                </a:tc>
                <a:tc>
                  <a:txBody>
                    <a:bodyPr/>
                    <a:lstStyle/>
                    <a:p>
                      <a:pPr indent="0" lvl="0" marL="0" rtl="0" algn="l">
                        <a:spcBef>
                          <a:spcPts val="0"/>
                        </a:spcBef>
                        <a:spcAft>
                          <a:spcPts val="0"/>
                        </a:spcAft>
                        <a:buNone/>
                      </a:pPr>
                      <a:r>
                        <a:t/>
                      </a:r>
                      <a:endParaRPr sz="500"/>
                    </a:p>
                  </a:txBody>
                  <a:tcPr marT="91425" marB="91425" marR="91425" marL="91425"/>
                </a:tc>
              </a:tr>
              <a:tr h="194275">
                <a:tc>
                  <a:txBody>
                    <a:bodyPr/>
                    <a:lstStyle/>
                    <a:p>
                      <a:pPr indent="0" lvl="0" marL="0" rtl="0" algn="l">
                        <a:spcBef>
                          <a:spcPts val="0"/>
                        </a:spcBef>
                        <a:spcAft>
                          <a:spcPts val="0"/>
                        </a:spcAft>
                        <a:buNone/>
                      </a:pPr>
                      <a:r>
                        <a:t/>
                      </a:r>
                      <a:endParaRPr sz="500"/>
                    </a:p>
                  </a:txBody>
                  <a:tcPr marT="91425" marB="91425" marR="91425" marL="91425"/>
                </a:tc>
                <a:tc>
                  <a:txBody>
                    <a:bodyPr/>
                    <a:lstStyle/>
                    <a:p>
                      <a:pPr indent="0" lvl="0" marL="0" rtl="0" algn="l">
                        <a:spcBef>
                          <a:spcPts val="0"/>
                        </a:spcBef>
                        <a:spcAft>
                          <a:spcPts val="0"/>
                        </a:spcAft>
                        <a:buNone/>
                      </a:pPr>
                      <a:r>
                        <a:t/>
                      </a:r>
                      <a:endParaRPr sz="500"/>
                    </a:p>
                  </a:txBody>
                  <a:tcPr marT="91425" marB="91425" marR="91425" marL="91425"/>
                </a:tc>
              </a:tr>
              <a:tr h="194275">
                <a:tc>
                  <a:txBody>
                    <a:bodyPr/>
                    <a:lstStyle/>
                    <a:p>
                      <a:pPr indent="0" lvl="0" marL="0" rtl="0" algn="l">
                        <a:spcBef>
                          <a:spcPts val="0"/>
                        </a:spcBef>
                        <a:spcAft>
                          <a:spcPts val="0"/>
                        </a:spcAft>
                        <a:buNone/>
                      </a:pPr>
                      <a:r>
                        <a:t/>
                      </a:r>
                      <a:endParaRPr sz="500"/>
                    </a:p>
                  </a:txBody>
                  <a:tcPr marT="91425" marB="91425" marR="91425" marL="91425"/>
                </a:tc>
                <a:tc>
                  <a:txBody>
                    <a:bodyPr/>
                    <a:lstStyle/>
                    <a:p>
                      <a:pPr indent="0" lvl="0" marL="0" rtl="0" algn="l">
                        <a:spcBef>
                          <a:spcPts val="0"/>
                        </a:spcBef>
                        <a:spcAft>
                          <a:spcPts val="0"/>
                        </a:spcAft>
                        <a:buNone/>
                      </a:pPr>
                      <a:r>
                        <a:t/>
                      </a:r>
                      <a:endParaRPr sz="500"/>
                    </a:p>
                  </a:txBody>
                  <a:tcPr marT="91425" marB="91425" marR="91425" marL="91425"/>
                </a:tc>
              </a:tr>
            </a:tbl>
          </a:graphicData>
        </a:graphic>
      </p:graphicFrame>
      <p:sp>
        <p:nvSpPr>
          <p:cNvPr id="407" name="Google Shape;407;p33"/>
          <p:cNvSpPr txBox="1"/>
          <p:nvPr>
            <p:ph idx="1" type="subTitle"/>
          </p:nvPr>
        </p:nvSpPr>
        <p:spPr>
          <a:xfrm>
            <a:off x="1732400" y="1761750"/>
            <a:ext cx="5675700" cy="4185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Sue Ellen Francisco"/>
              <a:buAutoNum type="arabicPeriod"/>
            </a:pPr>
            <a:r>
              <a:rPr lang="es" sz="2300">
                <a:solidFill>
                  <a:schemeClr val="dk1"/>
                </a:solidFill>
                <a:latin typeface="Sue Ellen Francisco"/>
                <a:ea typeface="Sue Ellen Francisco"/>
                <a:cs typeface="Sue Ellen Francisco"/>
                <a:sym typeface="Sue Ellen Francisco"/>
              </a:rPr>
              <a:t>Get out a piece of paper and something to write with.</a:t>
            </a:r>
            <a:endParaRPr sz="2300">
              <a:solidFill>
                <a:schemeClr val="dk1"/>
              </a:solidFill>
              <a:latin typeface="Sue Ellen Francisco"/>
              <a:ea typeface="Sue Ellen Francisco"/>
              <a:cs typeface="Sue Ellen Francisco"/>
              <a:sym typeface="Sue Ellen Francisc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11" name="Shape 411"/>
        <p:cNvGrpSpPr/>
        <p:nvPr/>
      </p:nvGrpSpPr>
      <p:grpSpPr>
        <a:xfrm>
          <a:off x="0" y="0"/>
          <a:ext cx="0" cy="0"/>
          <a:chOff x="0" y="0"/>
          <a:chExt cx="0" cy="0"/>
        </a:xfrm>
      </p:grpSpPr>
      <p:pic>
        <p:nvPicPr>
          <p:cNvPr id="412" name="Google Shape;412;p34"/>
          <p:cNvPicPr preferRelativeResize="0"/>
          <p:nvPr/>
        </p:nvPicPr>
        <p:blipFill rotWithShape="1">
          <a:blip r:embed="rId3">
            <a:alphaModFix/>
          </a:blip>
          <a:srcRect b="0" l="18766" r="18760" t="0"/>
          <a:stretch/>
        </p:blipFill>
        <p:spPr>
          <a:xfrm>
            <a:off x="576594" y="964500"/>
            <a:ext cx="1657549" cy="1768474"/>
          </a:xfrm>
          <a:prstGeom prst="rect">
            <a:avLst/>
          </a:prstGeom>
          <a:noFill/>
          <a:ln>
            <a:noFill/>
          </a:ln>
        </p:spPr>
      </p:pic>
      <p:pic>
        <p:nvPicPr>
          <p:cNvPr id="413" name="Google Shape;413;p34"/>
          <p:cNvPicPr preferRelativeResize="0"/>
          <p:nvPr/>
        </p:nvPicPr>
        <p:blipFill rotWithShape="1">
          <a:blip r:embed="rId4">
            <a:alphaModFix/>
          </a:blip>
          <a:srcRect b="0" l="14856" r="14864" t="0"/>
          <a:stretch/>
        </p:blipFill>
        <p:spPr>
          <a:xfrm>
            <a:off x="6899580" y="434262"/>
            <a:ext cx="1907077" cy="2035100"/>
          </a:xfrm>
          <a:prstGeom prst="rect">
            <a:avLst/>
          </a:prstGeom>
          <a:noFill/>
          <a:ln>
            <a:noFill/>
          </a:ln>
        </p:spPr>
      </p:pic>
      <p:pic>
        <p:nvPicPr>
          <p:cNvPr id="414" name="Google Shape;414;p34"/>
          <p:cNvPicPr preferRelativeResize="0"/>
          <p:nvPr/>
        </p:nvPicPr>
        <p:blipFill rotWithShape="1">
          <a:blip r:embed="rId5">
            <a:alphaModFix/>
          </a:blip>
          <a:srcRect b="59" l="0" r="37519" t="49"/>
          <a:stretch/>
        </p:blipFill>
        <p:spPr>
          <a:xfrm>
            <a:off x="2951820" y="1275421"/>
            <a:ext cx="1907077" cy="2035101"/>
          </a:xfrm>
          <a:prstGeom prst="rect">
            <a:avLst/>
          </a:prstGeom>
          <a:noFill/>
          <a:ln>
            <a:noFill/>
          </a:ln>
        </p:spPr>
      </p:pic>
      <p:sp>
        <p:nvSpPr>
          <p:cNvPr id="415" name="Google Shape;415;p34"/>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416" name="Google Shape;416;p34"/>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34"/>
          <p:cNvPicPr preferRelativeResize="0"/>
          <p:nvPr/>
        </p:nvPicPr>
        <p:blipFill rotWithShape="1">
          <a:blip r:embed="rId6">
            <a:alphaModFix/>
          </a:blip>
          <a:srcRect b="0" l="36313" r="28316" t="8214"/>
          <a:stretch/>
        </p:blipFill>
        <p:spPr>
          <a:xfrm>
            <a:off x="7434600" y="2636100"/>
            <a:ext cx="1288351" cy="2507399"/>
          </a:xfrm>
          <a:prstGeom prst="rect">
            <a:avLst/>
          </a:prstGeom>
          <a:noFill/>
          <a:ln>
            <a:noFill/>
          </a:ln>
        </p:spPr>
      </p:pic>
      <p:pic>
        <p:nvPicPr>
          <p:cNvPr id="418" name="Google Shape;418;p34"/>
          <p:cNvPicPr preferRelativeResize="0"/>
          <p:nvPr/>
        </p:nvPicPr>
        <p:blipFill>
          <a:blip r:embed="rId7">
            <a:alphaModFix/>
          </a:blip>
          <a:stretch>
            <a:fillRect/>
          </a:stretch>
        </p:blipFill>
        <p:spPr>
          <a:xfrm>
            <a:off x="4977700" y="2469350"/>
            <a:ext cx="1755100" cy="2632650"/>
          </a:xfrm>
          <a:prstGeom prst="rect">
            <a:avLst/>
          </a:prstGeom>
          <a:noFill/>
          <a:ln>
            <a:noFill/>
          </a:ln>
        </p:spPr>
      </p:pic>
      <p:pic>
        <p:nvPicPr>
          <p:cNvPr id="419" name="Google Shape;419;p34"/>
          <p:cNvPicPr preferRelativeResize="0"/>
          <p:nvPr/>
        </p:nvPicPr>
        <p:blipFill>
          <a:blip r:embed="rId8">
            <a:alphaModFix/>
          </a:blip>
          <a:stretch>
            <a:fillRect/>
          </a:stretch>
        </p:blipFill>
        <p:spPr>
          <a:xfrm>
            <a:off x="345238" y="3180825"/>
            <a:ext cx="2369824" cy="1580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23"/>
          <p:cNvSpPr txBox="1"/>
          <p:nvPr>
            <p:ph type="ctrTitle"/>
          </p:nvPr>
        </p:nvSpPr>
        <p:spPr>
          <a:xfrm>
            <a:off x="2881500" y="377650"/>
            <a:ext cx="3381000" cy="416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s"/>
              <a:t>WELCOME!</a:t>
            </a:r>
            <a:endParaRPr b="1"/>
          </a:p>
          <a:p>
            <a:pPr indent="0" lvl="0" marL="0" rtl="0" algn="ctr">
              <a:spcBef>
                <a:spcPts val="0"/>
              </a:spcBef>
              <a:spcAft>
                <a:spcPts val="0"/>
              </a:spcAft>
              <a:buNone/>
            </a:pPr>
            <a:r>
              <a:t/>
            </a:r>
            <a:endParaRPr sz="2700"/>
          </a:p>
          <a:p>
            <a:pPr indent="0" lvl="0" marL="0" rtl="0" algn="ctr">
              <a:spcBef>
                <a:spcPts val="0"/>
              </a:spcBef>
              <a:spcAft>
                <a:spcPts val="0"/>
              </a:spcAft>
              <a:buNone/>
            </a:pPr>
            <a:r>
              <a:t/>
            </a:r>
            <a:endParaRPr sz="2700"/>
          </a:p>
          <a:p>
            <a:pPr indent="0" lvl="0" marL="0" rtl="0" algn="ctr">
              <a:spcBef>
                <a:spcPts val="0"/>
              </a:spcBef>
              <a:spcAft>
                <a:spcPts val="0"/>
              </a:spcAft>
              <a:buNone/>
            </a:pPr>
            <a:r>
              <a:t/>
            </a:r>
            <a:endParaRPr sz="2700"/>
          </a:p>
          <a:p>
            <a:pPr indent="0" lvl="0" marL="0" rtl="0" algn="ctr">
              <a:spcBef>
                <a:spcPts val="0"/>
              </a:spcBef>
              <a:spcAft>
                <a:spcPts val="0"/>
              </a:spcAft>
              <a:buNone/>
            </a:pPr>
            <a:r>
              <a:t/>
            </a:r>
            <a:endParaRPr sz="2700"/>
          </a:p>
          <a:p>
            <a:pPr indent="0" lvl="0" marL="0" rtl="0" algn="ctr">
              <a:spcBef>
                <a:spcPts val="0"/>
              </a:spcBef>
              <a:spcAft>
                <a:spcPts val="0"/>
              </a:spcAft>
              <a:buNone/>
            </a:pPr>
            <a:r>
              <a:t/>
            </a:r>
            <a:endParaRPr sz="2700"/>
          </a:p>
          <a:p>
            <a:pPr indent="0" lvl="0" marL="0" rtl="0" algn="l">
              <a:spcBef>
                <a:spcPts val="0"/>
              </a:spcBef>
              <a:spcAft>
                <a:spcPts val="0"/>
              </a:spcAft>
              <a:buNone/>
            </a:pPr>
            <a:r>
              <a:t/>
            </a:r>
            <a:endParaRPr sz="2700"/>
          </a:p>
          <a:p>
            <a:pPr indent="0" lvl="0" marL="0" rtl="0" algn="ctr">
              <a:spcBef>
                <a:spcPts val="0"/>
              </a:spcBef>
              <a:spcAft>
                <a:spcPts val="0"/>
              </a:spcAft>
              <a:buNone/>
            </a:pPr>
            <a:r>
              <a:rPr lang="es" sz="2700"/>
              <a:t>Lesson 7 Grow. Prepare. Eat</a:t>
            </a:r>
            <a:endParaRPr sz="2700"/>
          </a:p>
          <a:p>
            <a:pPr indent="0" lvl="0" marL="0" rtl="0" algn="ctr">
              <a:spcBef>
                <a:spcPts val="0"/>
              </a:spcBef>
              <a:spcAft>
                <a:spcPts val="0"/>
              </a:spcAft>
              <a:buNone/>
            </a:pPr>
            <a:r>
              <a:rPr lang="es" sz="2700"/>
              <a:t>Monday July 27th, 2020</a:t>
            </a:r>
            <a:endParaRPr sz="8200"/>
          </a:p>
        </p:txBody>
      </p:sp>
      <p:pic>
        <p:nvPicPr>
          <p:cNvPr id="263" name="Google Shape;263;p23"/>
          <p:cNvPicPr preferRelativeResize="0"/>
          <p:nvPr/>
        </p:nvPicPr>
        <p:blipFill>
          <a:blip r:embed="rId4">
            <a:alphaModFix/>
          </a:blip>
          <a:stretch>
            <a:fillRect/>
          </a:stretch>
        </p:blipFill>
        <p:spPr>
          <a:xfrm>
            <a:off x="0" y="0"/>
            <a:ext cx="2602825" cy="173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7" name="Shape 267"/>
        <p:cNvGrpSpPr/>
        <p:nvPr/>
      </p:nvGrpSpPr>
      <p:grpSpPr>
        <a:xfrm>
          <a:off x="0" y="0"/>
          <a:ext cx="0" cy="0"/>
          <a:chOff x="0" y="0"/>
          <a:chExt cx="0" cy="0"/>
        </a:xfrm>
      </p:grpSpPr>
      <p:pic>
        <p:nvPicPr>
          <p:cNvPr id="268" name="Google Shape;268;p24"/>
          <p:cNvPicPr preferRelativeResize="0"/>
          <p:nvPr/>
        </p:nvPicPr>
        <p:blipFill rotWithShape="1">
          <a:blip r:embed="rId3">
            <a:alphaModFix/>
          </a:blip>
          <a:srcRect b="14873" l="0" r="0" t="14866"/>
          <a:stretch/>
        </p:blipFill>
        <p:spPr>
          <a:xfrm>
            <a:off x="492025" y="725400"/>
            <a:ext cx="8651976" cy="3419348"/>
          </a:xfrm>
          <a:prstGeom prst="rect">
            <a:avLst/>
          </a:prstGeom>
          <a:noFill/>
          <a:ln>
            <a:noFill/>
          </a:ln>
        </p:spPr>
      </p:pic>
      <p:sp>
        <p:nvSpPr>
          <p:cNvPr id="269" name="Google Shape;269;p24"/>
          <p:cNvSpPr/>
          <p:nvPr/>
        </p:nvSpPr>
        <p:spPr>
          <a:xfrm>
            <a:off x="0" y="0"/>
            <a:ext cx="1995000" cy="5143500"/>
          </a:xfrm>
          <a:prstGeom prst="rect">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p:nvPr/>
        </p:nvSpPr>
        <p:spPr>
          <a:xfrm>
            <a:off x="0" y="1479575"/>
            <a:ext cx="9144000" cy="1911000"/>
          </a:xfrm>
          <a:prstGeom prst="rect">
            <a:avLst/>
          </a:prstGeom>
          <a:solidFill>
            <a:srgbClr val="C0C1C0">
              <a:alpha val="79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txBox="1"/>
          <p:nvPr>
            <p:ph idx="2" type="ctrTitle"/>
          </p:nvPr>
        </p:nvSpPr>
        <p:spPr>
          <a:xfrm>
            <a:off x="3131575" y="1894225"/>
            <a:ext cx="1572600" cy="81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solidFill>
                  <a:schemeClr val="lt1"/>
                </a:solidFill>
              </a:rPr>
              <a:t>2. INTRO TO PROTEIN</a:t>
            </a:r>
            <a:endParaRPr b="1">
              <a:solidFill>
                <a:schemeClr val="lt1"/>
              </a:solidFill>
            </a:endParaRPr>
          </a:p>
        </p:txBody>
      </p:sp>
      <p:sp>
        <p:nvSpPr>
          <p:cNvPr id="272" name="Google Shape;272;p24"/>
          <p:cNvSpPr txBox="1"/>
          <p:nvPr>
            <p:ph idx="4" type="ctrTitle"/>
          </p:nvPr>
        </p:nvSpPr>
        <p:spPr>
          <a:xfrm>
            <a:off x="4704163" y="2120675"/>
            <a:ext cx="1690500" cy="62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solidFill>
                  <a:schemeClr val="lt1"/>
                </a:solidFill>
              </a:rPr>
              <a:t>3. COMPOSTING REVIEW</a:t>
            </a:r>
            <a:endParaRPr b="1">
              <a:solidFill>
                <a:schemeClr val="lt1"/>
              </a:solidFill>
            </a:endParaRPr>
          </a:p>
        </p:txBody>
      </p:sp>
      <p:sp>
        <p:nvSpPr>
          <p:cNvPr id="273" name="Google Shape;273;p24"/>
          <p:cNvSpPr txBox="1"/>
          <p:nvPr>
            <p:ph type="ctrTitle"/>
          </p:nvPr>
        </p:nvSpPr>
        <p:spPr>
          <a:xfrm>
            <a:off x="1648100" y="2016175"/>
            <a:ext cx="1690500" cy="92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solidFill>
                  <a:schemeClr val="lt1"/>
                </a:solidFill>
              </a:rPr>
              <a:t>1. </a:t>
            </a:r>
            <a:r>
              <a:rPr b="1" lang="es">
                <a:solidFill>
                  <a:schemeClr val="lt1"/>
                </a:solidFill>
              </a:rPr>
              <a:t>SHARE ABOUT HANDS- ON ACTIVITY</a:t>
            </a:r>
            <a:endParaRPr b="1">
              <a:solidFill>
                <a:schemeClr val="lt1"/>
              </a:solidFill>
            </a:endParaRPr>
          </a:p>
        </p:txBody>
      </p:sp>
      <p:sp>
        <p:nvSpPr>
          <p:cNvPr id="274" name="Google Shape;274;p24"/>
          <p:cNvSpPr txBox="1"/>
          <p:nvPr>
            <p:ph idx="6" type="ctrTitle"/>
          </p:nvPr>
        </p:nvSpPr>
        <p:spPr>
          <a:xfrm>
            <a:off x="6480900" y="1839475"/>
            <a:ext cx="1572600" cy="92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solidFill>
                  <a:schemeClr val="lt1"/>
                </a:solidFill>
              </a:rPr>
              <a:t>4</a:t>
            </a:r>
            <a:r>
              <a:rPr b="1" lang="es">
                <a:solidFill>
                  <a:schemeClr val="lt1"/>
                </a:solidFill>
              </a:rPr>
              <a:t>. </a:t>
            </a:r>
            <a:r>
              <a:rPr b="1" lang="es">
                <a:solidFill>
                  <a:schemeClr val="lt1"/>
                </a:solidFill>
              </a:rPr>
              <a:t>HANDS-ON ACTIVITY EXPLANATION</a:t>
            </a:r>
            <a:endParaRPr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8" name="Shape 278"/>
        <p:cNvGrpSpPr/>
        <p:nvPr/>
      </p:nvGrpSpPr>
      <p:grpSpPr>
        <a:xfrm>
          <a:off x="0" y="0"/>
          <a:ext cx="0" cy="0"/>
          <a:chOff x="0" y="0"/>
          <a:chExt cx="0" cy="0"/>
        </a:xfrm>
      </p:grpSpPr>
      <p:sp>
        <p:nvSpPr>
          <p:cNvPr id="279" name="Google Shape;279;p25"/>
          <p:cNvSpPr/>
          <p:nvPr/>
        </p:nvSpPr>
        <p:spPr>
          <a:xfrm>
            <a:off x="4759725" y="1074700"/>
            <a:ext cx="1259100" cy="1228500"/>
          </a:xfrm>
          <a:prstGeom prst="ellipse">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5"/>
          <p:cNvSpPr/>
          <p:nvPr/>
        </p:nvSpPr>
        <p:spPr>
          <a:xfrm>
            <a:off x="6956725" y="1074688"/>
            <a:ext cx="1259100" cy="12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ph type="ctrTitle"/>
          </p:nvPr>
        </p:nvSpPr>
        <p:spPr>
          <a:xfrm>
            <a:off x="615225" y="333450"/>
            <a:ext cx="5403600" cy="6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sz="3200">
                <a:solidFill>
                  <a:schemeClr val="dk2"/>
                </a:solidFill>
                <a:latin typeface="Sue Ellen Francisco"/>
                <a:ea typeface="Sue Ellen Francisco"/>
                <a:cs typeface="Sue Ellen Francisco"/>
                <a:sym typeface="Sue Ellen Francisco"/>
              </a:rPr>
              <a:t>HANDS-ON Activity</a:t>
            </a:r>
            <a:endParaRPr b="1" sz="3200">
              <a:solidFill>
                <a:schemeClr val="dk2"/>
              </a:solidFill>
              <a:latin typeface="Sue Ellen Francisco"/>
              <a:ea typeface="Sue Ellen Francisco"/>
              <a:cs typeface="Sue Ellen Francisco"/>
              <a:sym typeface="Sue Ellen Francisco"/>
            </a:endParaRPr>
          </a:p>
        </p:txBody>
      </p:sp>
      <p:sp>
        <p:nvSpPr>
          <p:cNvPr id="282" name="Google Shape;282;p25"/>
          <p:cNvSpPr/>
          <p:nvPr/>
        </p:nvSpPr>
        <p:spPr>
          <a:xfrm>
            <a:off x="561000" y="1074775"/>
            <a:ext cx="1259100" cy="1228500"/>
          </a:xfrm>
          <a:prstGeom prst="ellipse">
            <a:avLst/>
          </a:prstGeom>
          <a:solidFill>
            <a:srgbClr val="CC6425">
              <a:alpha val="60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5"/>
          <p:cNvSpPr txBox="1"/>
          <p:nvPr>
            <p:ph idx="1" type="subTitle"/>
          </p:nvPr>
        </p:nvSpPr>
        <p:spPr>
          <a:xfrm>
            <a:off x="197700" y="2410400"/>
            <a:ext cx="1985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2100">
                <a:solidFill>
                  <a:schemeClr val="dk2"/>
                </a:solidFill>
                <a:latin typeface="Sue Ellen Francisco"/>
                <a:ea typeface="Sue Ellen Francisco"/>
                <a:cs typeface="Sue Ellen Francisco"/>
                <a:sym typeface="Sue Ellen Francisco"/>
              </a:rPr>
              <a:t>How did it go making the salsa recipe?</a:t>
            </a:r>
            <a:endParaRPr sz="1900">
              <a:solidFill>
                <a:schemeClr val="dk2"/>
              </a:solidFill>
              <a:latin typeface="Sue Ellen Francisco"/>
              <a:ea typeface="Sue Ellen Francisco"/>
              <a:cs typeface="Sue Ellen Francisco"/>
              <a:sym typeface="Sue Ellen Francisco"/>
            </a:endParaRPr>
          </a:p>
        </p:txBody>
      </p:sp>
      <p:sp>
        <p:nvSpPr>
          <p:cNvPr id="284" name="Google Shape;284;p25"/>
          <p:cNvSpPr txBox="1"/>
          <p:nvPr>
            <p:ph idx="4" type="subTitle"/>
          </p:nvPr>
        </p:nvSpPr>
        <p:spPr>
          <a:xfrm>
            <a:off x="2145063" y="2410400"/>
            <a:ext cx="1919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100">
                <a:solidFill>
                  <a:schemeClr val="dk2"/>
                </a:solidFill>
                <a:latin typeface="Sue Ellen Francisco"/>
                <a:ea typeface="Sue Ellen Francisco"/>
                <a:cs typeface="Sue Ellen Francisco"/>
                <a:sym typeface="Sue Ellen Francisco"/>
              </a:rPr>
              <a:t>What foods did you add to your salsa?</a:t>
            </a:r>
            <a:endParaRPr sz="2100">
              <a:solidFill>
                <a:schemeClr val="dk2"/>
              </a:solidFill>
              <a:latin typeface="Sue Ellen Francisco"/>
              <a:ea typeface="Sue Ellen Francisco"/>
              <a:cs typeface="Sue Ellen Francisco"/>
              <a:sym typeface="Sue Ellen Francisco"/>
            </a:endParaRPr>
          </a:p>
          <a:p>
            <a:pPr indent="0" lvl="0" marL="0" rtl="0" algn="ctr">
              <a:spcBef>
                <a:spcPts val="0"/>
              </a:spcBef>
              <a:spcAft>
                <a:spcPts val="0"/>
              </a:spcAft>
              <a:buNone/>
            </a:pPr>
            <a:r>
              <a:t/>
            </a:r>
            <a:endParaRPr sz="2100">
              <a:solidFill>
                <a:schemeClr val="dk2"/>
              </a:solidFill>
              <a:latin typeface="Sue Ellen Francisco"/>
              <a:ea typeface="Sue Ellen Francisco"/>
              <a:cs typeface="Sue Ellen Francisco"/>
              <a:sym typeface="Sue Ellen Francisco"/>
            </a:endParaRPr>
          </a:p>
        </p:txBody>
      </p:sp>
      <p:sp>
        <p:nvSpPr>
          <p:cNvPr id="285" name="Google Shape;285;p25"/>
          <p:cNvSpPr/>
          <p:nvPr/>
        </p:nvSpPr>
        <p:spPr>
          <a:xfrm>
            <a:off x="2475075" y="1074725"/>
            <a:ext cx="1259100" cy="1228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5"/>
          <p:cNvSpPr txBox="1"/>
          <p:nvPr>
            <p:ph idx="6" type="subTitle"/>
          </p:nvPr>
        </p:nvSpPr>
        <p:spPr>
          <a:xfrm>
            <a:off x="4429725" y="2416250"/>
            <a:ext cx="1919100" cy="183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100">
                <a:solidFill>
                  <a:schemeClr val="dk2"/>
                </a:solidFill>
                <a:latin typeface="Sue Ellen Francisco"/>
                <a:ea typeface="Sue Ellen Francisco"/>
                <a:cs typeface="Sue Ellen Francisco"/>
                <a:sym typeface="Sue Ellen Francisco"/>
              </a:rPr>
              <a:t>Did you try the salsa by itself or did you eat it with another food? </a:t>
            </a:r>
            <a:endParaRPr sz="2100">
              <a:solidFill>
                <a:schemeClr val="dk2"/>
              </a:solidFill>
              <a:latin typeface="Sue Ellen Francisco"/>
              <a:ea typeface="Sue Ellen Francisco"/>
              <a:cs typeface="Sue Ellen Francisco"/>
              <a:sym typeface="Sue Ellen Francisco"/>
            </a:endParaRPr>
          </a:p>
          <a:p>
            <a:pPr indent="0" lvl="0" marL="0" rtl="0" algn="ctr">
              <a:spcBef>
                <a:spcPts val="0"/>
              </a:spcBef>
              <a:spcAft>
                <a:spcPts val="0"/>
              </a:spcAft>
              <a:buClr>
                <a:schemeClr val="dk1"/>
              </a:buClr>
              <a:buSzPts val="1100"/>
              <a:buFont typeface="Arial"/>
              <a:buNone/>
            </a:pPr>
            <a:r>
              <a:t/>
            </a:r>
            <a:endParaRPr sz="2100">
              <a:solidFill>
                <a:schemeClr val="dk2"/>
              </a:solidFill>
              <a:latin typeface="Sue Ellen Francisco"/>
              <a:ea typeface="Sue Ellen Francisco"/>
              <a:cs typeface="Sue Ellen Francisco"/>
              <a:sym typeface="Sue Ellen Francisco"/>
            </a:endParaRPr>
          </a:p>
          <a:p>
            <a:pPr indent="0" lvl="0" marL="0" rtl="0" algn="ctr">
              <a:spcBef>
                <a:spcPts val="0"/>
              </a:spcBef>
              <a:spcAft>
                <a:spcPts val="0"/>
              </a:spcAft>
              <a:buClr>
                <a:schemeClr val="dk1"/>
              </a:buClr>
              <a:buSzPts val="1100"/>
              <a:buFont typeface="Arial"/>
              <a:buNone/>
            </a:pPr>
            <a:r>
              <a:rPr lang="es" sz="2100">
                <a:solidFill>
                  <a:schemeClr val="dk2"/>
                </a:solidFill>
                <a:latin typeface="Sue Ellen Francisco"/>
                <a:ea typeface="Sue Ellen Francisco"/>
                <a:cs typeface="Sue Ellen Francisco"/>
                <a:sym typeface="Sue Ellen Francisco"/>
              </a:rPr>
              <a:t>Did they taste good together?</a:t>
            </a:r>
            <a:endParaRPr sz="2100">
              <a:solidFill>
                <a:schemeClr val="dk2"/>
              </a:solidFill>
              <a:latin typeface="Sue Ellen Francisco"/>
              <a:ea typeface="Sue Ellen Francisco"/>
              <a:cs typeface="Sue Ellen Francisco"/>
              <a:sym typeface="Sue Ellen Francisco"/>
            </a:endParaRPr>
          </a:p>
        </p:txBody>
      </p:sp>
      <p:cxnSp>
        <p:nvCxnSpPr>
          <p:cNvPr id="287" name="Google Shape;287;p25"/>
          <p:cNvCxnSpPr/>
          <p:nvPr/>
        </p:nvCxnSpPr>
        <p:spPr>
          <a:xfrm>
            <a:off x="3543625" y="688600"/>
            <a:ext cx="4341300" cy="6900"/>
          </a:xfrm>
          <a:prstGeom prst="straightConnector1">
            <a:avLst/>
          </a:prstGeom>
          <a:noFill/>
          <a:ln cap="flat" cmpd="sng" w="76200">
            <a:solidFill>
              <a:schemeClr val="dk2"/>
            </a:solidFill>
            <a:prstDash val="solid"/>
            <a:round/>
            <a:headEnd len="med" w="med" type="none"/>
            <a:tailEnd len="med" w="med" type="none"/>
          </a:ln>
        </p:spPr>
      </p:cxnSp>
      <p:sp>
        <p:nvSpPr>
          <p:cNvPr id="288" name="Google Shape;288;p25"/>
          <p:cNvSpPr txBox="1"/>
          <p:nvPr/>
        </p:nvSpPr>
        <p:spPr>
          <a:xfrm>
            <a:off x="6684625" y="2416250"/>
            <a:ext cx="1803300" cy="203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100">
                <a:solidFill>
                  <a:schemeClr val="dk2"/>
                </a:solidFill>
                <a:latin typeface="Sue Ellen Francisco"/>
                <a:ea typeface="Sue Ellen Francisco"/>
                <a:cs typeface="Sue Ellen Francisco"/>
                <a:sym typeface="Sue Ellen Francisco"/>
              </a:rPr>
              <a:t>Would you make the salsa again? </a:t>
            </a:r>
            <a:endParaRPr sz="2100">
              <a:solidFill>
                <a:schemeClr val="dk2"/>
              </a:solidFill>
              <a:latin typeface="Sue Ellen Francisco"/>
              <a:ea typeface="Sue Ellen Francisco"/>
              <a:cs typeface="Sue Ellen Francisco"/>
              <a:sym typeface="Sue Ellen Francisco"/>
            </a:endParaRPr>
          </a:p>
          <a:p>
            <a:pPr indent="0" lvl="0" marL="0" rtl="0" algn="ctr">
              <a:spcBef>
                <a:spcPts val="0"/>
              </a:spcBef>
              <a:spcAft>
                <a:spcPts val="0"/>
              </a:spcAft>
              <a:buNone/>
            </a:pPr>
            <a:r>
              <a:t/>
            </a:r>
            <a:endParaRPr sz="2100">
              <a:solidFill>
                <a:schemeClr val="dk2"/>
              </a:solidFill>
              <a:latin typeface="Sue Ellen Francisco"/>
              <a:ea typeface="Sue Ellen Francisco"/>
              <a:cs typeface="Sue Ellen Francisco"/>
              <a:sym typeface="Sue Ellen Francisco"/>
            </a:endParaRPr>
          </a:p>
          <a:p>
            <a:pPr indent="0" lvl="0" marL="0" rtl="0" algn="ctr">
              <a:spcBef>
                <a:spcPts val="0"/>
              </a:spcBef>
              <a:spcAft>
                <a:spcPts val="0"/>
              </a:spcAft>
              <a:buNone/>
            </a:pPr>
            <a:r>
              <a:rPr lang="es" sz="2100">
                <a:solidFill>
                  <a:schemeClr val="dk2"/>
                </a:solidFill>
                <a:latin typeface="Sue Ellen Francisco"/>
                <a:ea typeface="Sue Ellen Francisco"/>
                <a:cs typeface="Sue Ellen Francisco"/>
                <a:sym typeface="Sue Ellen Francisco"/>
              </a:rPr>
              <a:t>What combination might you try next time?</a:t>
            </a:r>
            <a:endParaRPr sz="2100">
              <a:solidFill>
                <a:schemeClr val="dk2"/>
              </a:solidFill>
              <a:latin typeface="Sue Ellen Francisco"/>
              <a:ea typeface="Sue Ellen Francisco"/>
              <a:cs typeface="Sue Ellen Francisco"/>
              <a:sym typeface="Sue Ellen Francisco"/>
            </a:endParaRPr>
          </a:p>
        </p:txBody>
      </p:sp>
      <p:pic>
        <p:nvPicPr>
          <p:cNvPr id="289" name="Google Shape;289;p25"/>
          <p:cNvPicPr preferRelativeResize="0"/>
          <p:nvPr/>
        </p:nvPicPr>
        <p:blipFill rotWithShape="1">
          <a:blip r:embed="rId3">
            <a:alphaModFix/>
          </a:blip>
          <a:srcRect b="0" l="17230" r="16828" t="0"/>
          <a:stretch/>
        </p:blipFill>
        <p:spPr>
          <a:xfrm>
            <a:off x="721355" y="1154418"/>
            <a:ext cx="938400" cy="1069219"/>
          </a:xfrm>
          <a:prstGeom prst="rect">
            <a:avLst/>
          </a:prstGeom>
          <a:noFill/>
          <a:ln>
            <a:noFill/>
          </a:ln>
        </p:spPr>
      </p:pic>
      <p:pic>
        <p:nvPicPr>
          <p:cNvPr id="290" name="Google Shape;290;p25"/>
          <p:cNvPicPr preferRelativeResize="0"/>
          <p:nvPr/>
        </p:nvPicPr>
        <p:blipFill>
          <a:blip r:embed="rId4">
            <a:alphaModFix/>
          </a:blip>
          <a:stretch>
            <a:fillRect/>
          </a:stretch>
        </p:blipFill>
        <p:spPr>
          <a:xfrm>
            <a:off x="2475074" y="1270007"/>
            <a:ext cx="1259100" cy="837892"/>
          </a:xfrm>
          <a:prstGeom prst="rect">
            <a:avLst/>
          </a:prstGeom>
          <a:noFill/>
          <a:ln>
            <a:noFill/>
          </a:ln>
        </p:spPr>
      </p:pic>
      <p:pic>
        <p:nvPicPr>
          <p:cNvPr id="291" name="Google Shape;291;p25"/>
          <p:cNvPicPr preferRelativeResize="0"/>
          <p:nvPr/>
        </p:nvPicPr>
        <p:blipFill>
          <a:blip r:embed="rId5">
            <a:alphaModFix/>
          </a:blip>
          <a:stretch>
            <a:fillRect/>
          </a:stretch>
        </p:blipFill>
        <p:spPr>
          <a:xfrm>
            <a:off x="4920075" y="1219750"/>
            <a:ext cx="938400" cy="938400"/>
          </a:xfrm>
          <a:prstGeom prst="rect">
            <a:avLst/>
          </a:prstGeom>
          <a:noFill/>
          <a:ln>
            <a:noFill/>
          </a:ln>
        </p:spPr>
      </p:pic>
      <p:pic>
        <p:nvPicPr>
          <p:cNvPr id="292" name="Google Shape;292;p25"/>
          <p:cNvPicPr preferRelativeResize="0"/>
          <p:nvPr/>
        </p:nvPicPr>
        <p:blipFill>
          <a:blip r:embed="rId6">
            <a:alphaModFix/>
          </a:blip>
          <a:stretch>
            <a:fillRect/>
          </a:stretch>
        </p:blipFill>
        <p:spPr>
          <a:xfrm>
            <a:off x="7072688" y="1154419"/>
            <a:ext cx="1027179" cy="106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6" name="Shape 296"/>
        <p:cNvGrpSpPr/>
        <p:nvPr/>
      </p:nvGrpSpPr>
      <p:grpSpPr>
        <a:xfrm>
          <a:off x="0" y="0"/>
          <a:ext cx="0" cy="0"/>
          <a:chOff x="0" y="0"/>
          <a:chExt cx="0" cy="0"/>
        </a:xfrm>
      </p:grpSpPr>
      <p:sp>
        <p:nvSpPr>
          <p:cNvPr id="297" name="Google Shape;297;p26"/>
          <p:cNvSpPr txBox="1"/>
          <p:nvPr>
            <p:ph type="ctrTitle"/>
          </p:nvPr>
        </p:nvSpPr>
        <p:spPr>
          <a:xfrm flipH="1">
            <a:off x="2542825" y="557725"/>
            <a:ext cx="3266100" cy="162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700"/>
              <a:t>What do you know about protein?</a:t>
            </a:r>
            <a:endParaRPr sz="4700">
              <a:solidFill>
                <a:srgbClr val="FFFFFF"/>
              </a:solidFill>
            </a:endParaRPr>
          </a:p>
        </p:txBody>
      </p:sp>
      <p:pic>
        <p:nvPicPr>
          <p:cNvPr id="298" name="Google Shape;298;p26"/>
          <p:cNvPicPr preferRelativeResize="0"/>
          <p:nvPr/>
        </p:nvPicPr>
        <p:blipFill rotWithShape="1">
          <a:blip r:embed="rId3">
            <a:alphaModFix/>
          </a:blip>
          <a:srcRect b="6716" l="0" r="0" t="1784"/>
          <a:stretch/>
        </p:blipFill>
        <p:spPr>
          <a:xfrm>
            <a:off x="5808925" y="557725"/>
            <a:ext cx="3335075" cy="2020000"/>
          </a:xfrm>
          <a:prstGeom prst="rect">
            <a:avLst/>
          </a:prstGeom>
          <a:noFill/>
          <a:ln>
            <a:noFill/>
          </a:ln>
        </p:spPr>
      </p:pic>
      <p:sp>
        <p:nvSpPr>
          <p:cNvPr id="299" name="Google Shape;299;p26"/>
          <p:cNvSpPr txBox="1"/>
          <p:nvPr/>
        </p:nvSpPr>
        <p:spPr>
          <a:xfrm>
            <a:off x="2436850" y="2568375"/>
            <a:ext cx="6707100" cy="9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900" u="sng">
                <a:solidFill>
                  <a:schemeClr val="dk1"/>
                </a:solidFill>
                <a:latin typeface="Sue Ellen Francisco"/>
                <a:ea typeface="Sue Ellen Francisco"/>
                <a:cs typeface="Sue Ellen Francisco"/>
                <a:sym typeface="Sue Ellen Francisco"/>
              </a:rPr>
              <a:t>Protein</a:t>
            </a:r>
            <a:r>
              <a:rPr lang="es" sz="1900">
                <a:solidFill>
                  <a:schemeClr val="dk1"/>
                </a:solidFill>
                <a:latin typeface="Sue Ellen Francisco"/>
                <a:ea typeface="Sue Ellen Francisco"/>
                <a:cs typeface="Sue Ellen Francisco"/>
                <a:sym typeface="Sue Ellen Francisco"/>
              </a:rPr>
              <a:t> is a nutrient that's naturally found in plants and animals. It's made of tiny building blocks called </a:t>
            </a:r>
            <a:r>
              <a:rPr b="1" lang="es" sz="1900">
                <a:solidFill>
                  <a:schemeClr val="dk1"/>
                </a:solidFill>
                <a:latin typeface="Sue Ellen Francisco"/>
                <a:ea typeface="Sue Ellen Francisco"/>
                <a:cs typeface="Sue Ellen Francisco"/>
                <a:sym typeface="Sue Ellen Francisco"/>
              </a:rPr>
              <a:t>amino acids</a:t>
            </a:r>
            <a:r>
              <a:rPr lang="es" sz="1900">
                <a:solidFill>
                  <a:schemeClr val="dk1"/>
                </a:solidFill>
                <a:latin typeface="Sue Ellen Francisco"/>
                <a:ea typeface="Sue Ellen Francisco"/>
                <a:cs typeface="Sue Ellen Francisco"/>
                <a:sym typeface="Sue Ellen Francisco"/>
              </a:rPr>
              <a:t>. </a:t>
            </a:r>
            <a:r>
              <a:rPr lang="es" sz="1900">
                <a:solidFill>
                  <a:schemeClr val="dk1"/>
                </a:solidFill>
                <a:latin typeface="Sue Ellen Francisco"/>
                <a:ea typeface="Sue Ellen Francisco"/>
                <a:cs typeface="Sue Ellen Francisco"/>
                <a:sym typeface="Sue Ellen Francisco"/>
              </a:rPr>
              <a:t>When you eat protein, it breaks down into amino acids during digestion. Then your body sends these amino acids to different parts to keep them healthy and growing. </a:t>
            </a:r>
            <a:endParaRPr sz="1900">
              <a:solidFill>
                <a:schemeClr val="dk1"/>
              </a:solidFill>
              <a:latin typeface="Sue Ellen Francisco"/>
              <a:ea typeface="Sue Ellen Francisco"/>
              <a:cs typeface="Sue Ellen Francisco"/>
              <a:sym typeface="Sue Ellen Francisco"/>
            </a:endParaRPr>
          </a:p>
        </p:txBody>
      </p:sp>
      <p:sp>
        <p:nvSpPr>
          <p:cNvPr id="300" name="Google Shape;300;p26"/>
          <p:cNvSpPr txBox="1"/>
          <p:nvPr/>
        </p:nvSpPr>
        <p:spPr>
          <a:xfrm>
            <a:off x="2909850" y="3852400"/>
            <a:ext cx="5867100" cy="11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100">
                <a:solidFill>
                  <a:schemeClr val="dk1"/>
                </a:solidFill>
                <a:latin typeface="Sue Ellen Francisco"/>
                <a:ea typeface="Sue Ellen Francisco"/>
                <a:cs typeface="Sue Ellen Francisco"/>
                <a:sym typeface="Sue Ellen Francisco"/>
              </a:rPr>
              <a:t>One part of the body that needs protein are your </a:t>
            </a:r>
            <a:r>
              <a:rPr b="1" lang="es" sz="2100" u="sng">
                <a:solidFill>
                  <a:schemeClr val="dk1"/>
                </a:solidFill>
                <a:latin typeface="Sue Ellen Francisco"/>
                <a:ea typeface="Sue Ellen Francisco"/>
                <a:cs typeface="Sue Ellen Francisco"/>
                <a:sym typeface="Sue Ellen Francisco"/>
              </a:rPr>
              <a:t>muscles</a:t>
            </a:r>
            <a:r>
              <a:rPr lang="es" sz="2100">
                <a:solidFill>
                  <a:schemeClr val="dk1"/>
                </a:solidFill>
                <a:latin typeface="Sue Ellen Francisco"/>
                <a:ea typeface="Sue Ellen Francisco"/>
                <a:cs typeface="Sue Ellen Francisco"/>
                <a:sym typeface="Sue Ellen Francisco"/>
              </a:rPr>
              <a:t>. Children grow very quickly, and protein helps your muscles keep growing to help you move, walk, run, and exercise.</a:t>
            </a:r>
            <a:endParaRPr sz="2100">
              <a:solidFill>
                <a:schemeClr val="dk1"/>
              </a:solidFill>
              <a:latin typeface="Sue Ellen Francisco"/>
              <a:ea typeface="Sue Ellen Francisco"/>
              <a:cs typeface="Sue Ellen Francisco"/>
              <a:sym typeface="Sue Ellen Francisc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4" name="Shape 304"/>
        <p:cNvGrpSpPr/>
        <p:nvPr/>
      </p:nvGrpSpPr>
      <p:grpSpPr>
        <a:xfrm>
          <a:off x="0" y="0"/>
          <a:ext cx="0" cy="0"/>
          <a:chOff x="0" y="0"/>
          <a:chExt cx="0" cy="0"/>
        </a:xfrm>
      </p:grpSpPr>
      <p:sp>
        <p:nvSpPr>
          <p:cNvPr id="305" name="Google Shape;305;p27"/>
          <p:cNvSpPr txBox="1"/>
          <p:nvPr>
            <p:ph type="ctrTitle"/>
          </p:nvPr>
        </p:nvSpPr>
        <p:spPr>
          <a:xfrm flipH="1">
            <a:off x="5800" y="143075"/>
            <a:ext cx="6821100" cy="6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2"/>
                </a:solidFill>
              </a:rPr>
              <a:t>What types of food are considered protein sources?</a:t>
            </a:r>
            <a:endParaRPr>
              <a:solidFill>
                <a:schemeClr val="dk2"/>
              </a:solidFill>
            </a:endParaRPr>
          </a:p>
        </p:txBody>
      </p:sp>
      <p:pic>
        <p:nvPicPr>
          <p:cNvPr id="306" name="Google Shape;306;p27"/>
          <p:cNvPicPr preferRelativeResize="0"/>
          <p:nvPr/>
        </p:nvPicPr>
        <p:blipFill>
          <a:blip r:embed="rId3">
            <a:alphaModFix/>
          </a:blip>
          <a:stretch>
            <a:fillRect/>
          </a:stretch>
        </p:blipFill>
        <p:spPr>
          <a:xfrm>
            <a:off x="190500" y="2489550"/>
            <a:ext cx="1943675" cy="1295775"/>
          </a:xfrm>
          <a:prstGeom prst="rect">
            <a:avLst/>
          </a:prstGeom>
          <a:noFill/>
          <a:ln>
            <a:noFill/>
          </a:ln>
        </p:spPr>
      </p:pic>
      <p:pic>
        <p:nvPicPr>
          <p:cNvPr id="307" name="Google Shape;307;p27"/>
          <p:cNvPicPr preferRelativeResize="0"/>
          <p:nvPr/>
        </p:nvPicPr>
        <p:blipFill>
          <a:blip r:embed="rId4">
            <a:alphaModFix/>
          </a:blip>
          <a:stretch>
            <a:fillRect/>
          </a:stretch>
        </p:blipFill>
        <p:spPr>
          <a:xfrm>
            <a:off x="2373437" y="973025"/>
            <a:ext cx="1943673" cy="1479283"/>
          </a:xfrm>
          <a:prstGeom prst="rect">
            <a:avLst/>
          </a:prstGeom>
          <a:noFill/>
          <a:ln>
            <a:noFill/>
          </a:ln>
        </p:spPr>
      </p:pic>
      <p:pic>
        <p:nvPicPr>
          <p:cNvPr id="308" name="Google Shape;308;p27"/>
          <p:cNvPicPr preferRelativeResize="0"/>
          <p:nvPr/>
        </p:nvPicPr>
        <p:blipFill>
          <a:blip r:embed="rId5">
            <a:alphaModFix/>
          </a:blip>
          <a:stretch>
            <a:fillRect/>
          </a:stretch>
        </p:blipFill>
        <p:spPr>
          <a:xfrm>
            <a:off x="190501" y="1081100"/>
            <a:ext cx="1943677" cy="1295000"/>
          </a:xfrm>
          <a:prstGeom prst="rect">
            <a:avLst/>
          </a:prstGeom>
          <a:noFill/>
          <a:ln>
            <a:noFill/>
          </a:ln>
        </p:spPr>
      </p:pic>
      <p:pic>
        <p:nvPicPr>
          <p:cNvPr id="309" name="Google Shape;309;p27"/>
          <p:cNvPicPr preferRelativeResize="0"/>
          <p:nvPr/>
        </p:nvPicPr>
        <p:blipFill>
          <a:blip r:embed="rId6">
            <a:alphaModFix/>
          </a:blip>
          <a:stretch>
            <a:fillRect/>
          </a:stretch>
        </p:blipFill>
        <p:spPr>
          <a:xfrm>
            <a:off x="2248688" y="2621350"/>
            <a:ext cx="1429226" cy="2143851"/>
          </a:xfrm>
          <a:prstGeom prst="rect">
            <a:avLst/>
          </a:prstGeom>
          <a:noFill/>
          <a:ln>
            <a:noFill/>
          </a:ln>
        </p:spPr>
      </p:pic>
      <p:pic>
        <p:nvPicPr>
          <p:cNvPr id="310" name="Google Shape;310;p27"/>
          <p:cNvPicPr preferRelativeResize="0"/>
          <p:nvPr/>
        </p:nvPicPr>
        <p:blipFill rotWithShape="1">
          <a:blip r:embed="rId7">
            <a:alphaModFix/>
          </a:blip>
          <a:srcRect b="0" l="36313" r="28316" t="8214"/>
          <a:stretch/>
        </p:blipFill>
        <p:spPr>
          <a:xfrm>
            <a:off x="4627425" y="939937"/>
            <a:ext cx="1101550" cy="2143851"/>
          </a:xfrm>
          <a:prstGeom prst="rect">
            <a:avLst/>
          </a:prstGeom>
          <a:noFill/>
          <a:ln>
            <a:noFill/>
          </a:ln>
        </p:spPr>
      </p:pic>
      <p:pic>
        <p:nvPicPr>
          <p:cNvPr id="311" name="Google Shape;311;p27"/>
          <p:cNvPicPr preferRelativeResize="0"/>
          <p:nvPr/>
        </p:nvPicPr>
        <p:blipFill rotWithShape="1">
          <a:blip r:embed="rId8">
            <a:alphaModFix/>
          </a:blip>
          <a:srcRect b="8218" l="32511" r="30693" t="26609"/>
          <a:stretch/>
        </p:blipFill>
        <p:spPr>
          <a:xfrm>
            <a:off x="7548625" y="2452300"/>
            <a:ext cx="989675" cy="2629501"/>
          </a:xfrm>
          <a:prstGeom prst="rect">
            <a:avLst/>
          </a:prstGeom>
          <a:noFill/>
          <a:ln>
            <a:noFill/>
          </a:ln>
        </p:spPr>
      </p:pic>
      <p:pic>
        <p:nvPicPr>
          <p:cNvPr id="312" name="Google Shape;312;p27"/>
          <p:cNvPicPr preferRelativeResize="0"/>
          <p:nvPr/>
        </p:nvPicPr>
        <p:blipFill>
          <a:blip r:embed="rId9">
            <a:alphaModFix/>
          </a:blip>
          <a:stretch>
            <a:fillRect/>
          </a:stretch>
        </p:blipFill>
        <p:spPr>
          <a:xfrm>
            <a:off x="3839875" y="3219746"/>
            <a:ext cx="1140975" cy="1711478"/>
          </a:xfrm>
          <a:prstGeom prst="rect">
            <a:avLst/>
          </a:prstGeom>
          <a:noFill/>
          <a:ln>
            <a:noFill/>
          </a:ln>
        </p:spPr>
      </p:pic>
      <p:pic>
        <p:nvPicPr>
          <p:cNvPr id="313" name="Google Shape;313;p27"/>
          <p:cNvPicPr preferRelativeResize="0"/>
          <p:nvPr/>
        </p:nvPicPr>
        <p:blipFill>
          <a:blip r:embed="rId10">
            <a:alphaModFix/>
          </a:blip>
          <a:stretch>
            <a:fillRect/>
          </a:stretch>
        </p:blipFill>
        <p:spPr>
          <a:xfrm>
            <a:off x="5945700" y="803977"/>
            <a:ext cx="1386200" cy="2079300"/>
          </a:xfrm>
          <a:prstGeom prst="rect">
            <a:avLst/>
          </a:prstGeom>
          <a:noFill/>
          <a:ln>
            <a:noFill/>
          </a:ln>
        </p:spPr>
      </p:pic>
      <p:pic>
        <p:nvPicPr>
          <p:cNvPr id="314" name="Google Shape;314;p27"/>
          <p:cNvPicPr preferRelativeResize="0"/>
          <p:nvPr/>
        </p:nvPicPr>
        <p:blipFill>
          <a:blip r:embed="rId11">
            <a:alphaModFix/>
          </a:blip>
          <a:stretch>
            <a:fillRect/>
          </a:stretch>
        </p:blipFill>
        <p:spPr>
          <a:xfrm>
            <a:off x="5373803" y="3219750"/>
            <a:ext cx="1188250" cy="1782400"/>
          </a:xfrm>
          <a:prstGeom prst="rect">
            <a:avLst/>
          </a:prstGeom>
          <a:noFill/>
          <a:ln>
            <a:noFill/>
          </a:ln>
        </p:spPr>
      </p:pic>
      <p:pic>
        <p:nvPicPr>
          <p:cNvPr id="315" name="Google Shape;315;p27"/>
          <p:cNvPicPr preferRelativeResize="0"/>
          <p:nvPr/>
        </p:nvPicPr>
        <p:blipFill rotWithShape="1">
          <a:blip r:embed="rId12">
            <a:alphaModFix/>
          </a:blip>
          <a:srcRect b="17039" l="20696" r="21133" t="42535"/>
          <a:stretch/>
        </p:blipFill>
        <p:spPr>
          <a:xfrm>
            <a:off x="7548625" y="543400"/>
            <a:ext cx="1511225" cy="1575425"/>
          </a:xfrm>
          <a:prstGeom prst="rect">
            <a:avLst/>
          </a:prstGeom>
          <a:noFill/>
          <a:ln>
            <a:noFill/>
          </a:ln>
        </p:spPr>
      </p:pic>
      <p:pic>
        <p:nvPicPr>
          <p:cNvPr id="316" name="Google Shape;316;p27"/>
          <p:cNvPicPr preferRelativeResize="0"/>
          <p:nvPr/>
        </p:nvPicPr>
        <p:blipFill>
          <a:blip r:embed="rId13">
            <a:alphaModFix/>
          </a:blip>
          <a:stretch>
            <a:fillRect/>
          </a:stretch>
        </p:blipFill>
        <p:spPr>
          <a:xfrm>
            <a:off x="283039" y="3898775"/>
            <a:ext cx="1758600" cy="117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20" name="Shape 320"/>
        <p:cNvGrpSpPr/>
        <p:nvPr/>
      </p:nvGrpSpPr>
      <p:grpSpPr>
        <a:xfrm>
          <a:off x="0" y="0"/>
          <a:ext cx="0" cy="0"/>
          <a:chOff x="0" y="0"/>
          <a:chExt cx="0" cy="0"/>
        </a:xfrm>
      </p:grpSpPr>
      <p:grpSp>
        <p:nvGrpSpPr>
          <p:cNvPr id="321" name="Google Shape;321;p28"/>
          <p:cNvGrpSpPr/>
          <p:nvPr/>
        </p:nvGrpSpPr>
        <p:grpSpPr>
          <a:xfrm>
            <a:off x="2543210" y="1476756"/>
            <a:ext cx="315535" cy="333131"/>
            <a:chOff x="2543210" y="1476756"/>
            <a:chExt cx="315535" cy="333131"/>
          </a:xfrm>
        </p:grpSpPr>
        <p:sp>
          <p:nvSpPr>
            <p:cNvPr id="322" name="Google Shape;322;p28"/>
            <p:cNvSpPr/>
            <p:nvPr/>
          </p:nvSpPr>
          <p:spPr>
            <a:xfrm>
              <a:off x="2543210" y="1476756"/>
              <a:ext cx="315535" cy="333131"/>
            </a:xfrm>
            <a:custGeom>
              <a:rect b="b" l="l" r="r" t="t"/>
              <a:pathLst>
                <a:path extrusionOk="0" h="208533" w="197518">
                  <a:moveTo>
                    <a:pt x="95441" y="9441"/>
                  </a:moveTo>
                  <a:lnTo>
                    <a:pt x="95441" y="59238"/>
                  </a:lnTo>
                  <a:lnTo>
                    <a:pt x="73045" y="38900"/>
                  </a:lnTo>
                  <a:cubicBezTo>
                    <a:pt x="76523" y="27578"/>
                    <a:pt x="84225" y="17392"/>
                    <a:pt x="95441" y="9441"/>
                  </a:cubicBezTo>
                  <a:close/>
                  <a:moveTo>
                    <a:pt x="71412" y="46389"/>
                  </a:moveTo>
                  <a:lnTo>
                    <a:pt x="95441" y="68217"/>
                  </a:lnTo>
                  <a:lnTo>
                    <a:pt x="95441" y="95795"/>
                  </a:lnTo>
                  <a:cubicBezTo>
                    <a:pt x="79824" y="84757"/>
                    <a:pt x="70986" y="69282"/>
                    <a:pt x="70986" y="52636"/>
                  </a:cubicBezTo>
                  <a:cubicBezTo>
                    <a:pt x="70986" y="50542"/>
                    <a:pt x="71128" y="48448"/>
                    <a:pt x="71412" y="46389"/>
                  </a:cubicBezTo>
                  <a:close/>
                  <a:moveTo>
                    <a:pt x="102078" y="9441"/>
                  </a:moveTo>
                  <a:cubicBezTo>
                    <a:pt x="113293" y="17392"/>
                    <a:pt x="120995" y="27578"/>
                    <a:pt x="124474" y="38900"/>
                  </a:cubicBezTo>
                  <a:lnTo>
                    <a:pt x="116168" y="46425"/>
                  </a:lnTo>
                  <a:cubicBezTo>
                    <a:pt x="114820" y="47667"/>
                    <a:pt x="114713" y="49761"/>
                    <a:pt x="115955" y="51145"/>
                  </a:cubicBezTo>
                  <a:cubicBezTo>
                    <a:pt x="116594" y="51855"/>
                    <a:pt x="117517" y="52210"/>
                    <a:pt x="118404" y="52210"/>
                  </a:cubicBezTo>
                  <a:cubicBezTo>
                    <a:pt x="119221" y="52210"/>
                    <a:pt x="120002" y="51926"/>
                    <a:pt x="120640" y="51358"/>
                  </a:cubicBezTo>
                  <a:lnTo>
                    <a:pt x="126106" y="46389"/>
                  </a:lnTo>
                  <a:cubicBezTo>
                    <a:pt x="126390" y="48448"/>
                    <a:pt x="126532" y="50542"/>
                    <a:pt x="126532" y="52636"/>
                  </a:cubicBezTo>
                  <a:cubicBezTo>
                    <a:pt x="126532" y="69282"/>
                    <a:pt x="117695" y="84757"/>
                    <a:pt x="102078" y="95795"/>
                  </a:cubicBezTo>
                  <a:lnTo>
                    <a:pt x="102078" y="68217"/>
                  </a:lnTo>
                  <a:lnTo>
                    <a:pt x="110809" y="60302"/>
                  </a:lnTo>
                  <a:cubicBezTo>
                    <a:pt x="112158" y="59060"/>
                    <a:pt x="112264" y="56966"/>
                    <a:pt x="111022" y="55617"/>
                  </a:cubicBezTo>
                  <a:cubicBezTo>
                    <a:pt x="110362" y="54883"/>
                    <a:pt x="109463" y="54518"/>
                    <a:pt x="108562" y="54518"/>
                  </a:cubicBezTo>
                  <a:cubicBezTo>
                    <a:pt x="107766" y="54518"/>
                    <a:pt x="106970" y="54803"/>
                    <a:pt x="106337" y="55369"/>
                  </a:cubicBezTo>
                  <a:lnTo>
                    <a:pt x="102078" y="59238"/>
                  </a:lnTo>
                  <a:lnTo>
                    <a:pt x="102078" y="9441"/>
                  </a:lnTo>
                  <a:close/>
                  <a:moveTo>
                    <a:pt x="98741" y="0"/>
                  </a:moveTo>
                  <a:cubicBezTo>
                    <a:pt x="98599" y="0"/>
                    <a:pt x="98493" y="0"/>
                    <a:pt x="98351" y="35"/>
                  </a:cubicBezTo>
                  <a:lnTo>
                    <a:pt x="98244" y="35"/>
                  </a:lnTo>
                  <a:cubicBezTo>
                    <a:pt x="98138" y="71"/>
                    <a:pt x="98032" y="71"/>
                    <a:pt x="97961" y="106"/>
                  </a:cubicBezTo>
                  <a:cubicBezTo>
                    <a:pt x="97925" y="106"/>
                    <a:pt x="97890" y="106"/>
                    <a:pt x="97854" y="142"/>
                  </a:cubicBezTo>
                  <a:cubicBezTo>
                    <a:pt x="97570" y="213"/>
                    <a:pt x="97322" y="319"/>
                    <a:pt x="97109" y="461"/>
                  </a:cubicBezTo>
                  <a:lnTo>
                    <a:pt x="97073" y="461"/>
                  </a:lnTo>
                  <a:cubicBezTo>
                    <a:pt x="87171" y="6353"/>
                    <a:pt x="78972" y="14055"/>
                    <a:pt x="73329" y="22822"/>
                  </a:cubicBezTo>
                  <a:cubicBezTo>
                    <a:pt x="70099" y="27826"/>
                    <a:pt x="67721" y="33221"/>
                    <a:pt x="66194" y="38794"/>
                  </a:cubicBezTo>
                  <a:cubicBezTo>
                    <a:pt x="66123" y="39007"/>
                    <a:pt x="66052" y="39255"/>
                    <a:pt x="66017" y="39504"/>
                  </a:cubicBezTo>
                  <a:cubicBezTo>
                    <a:pt x="64917" y="43798"/>
                    <a:pt x="64349" y="48199"/>
                    <a:pt x="64349" y="52636"/>
                  </a:cubicBezTo>
                  <a:cubicBezTo>
                    <a:pt x="64349" y="63000"/>
                    <a:pt x="67437" y="73293"/>
                    <a:pt x="73329" y="82414"/>
                  </a:cubicBezTo>
                  <a:cubicBezTo>
                    <a:pt x="78794" y="90897"/>
                    <a:pt x="86638" y="98386"/>
                    <a:pt x="96115" y="104207"/>
                  </a:cubicBezTo>
                  <a:cubicBezTo>
                    <a:pt x="101084" y="116275"/>
                    <a:pt x="98599" y="122379"/>
                    <a:pt x="95689" y="129443"/>
                  </a:cubicBezTo>
                  <a:cubicBezTo>
                    <a:pt x="92885" y="136222"/>
                    <a:pt x="89762" y="143817"/>
                    <a:pt x="93985" y="156382"/>
                  </a:cubicBezTo>
                  <a:cubicBezTo>
                    <a:pt x="79149" y="157695"/>
                    <a:pt x="65485" y="165184"/>
                    <a:pt x="56327" y="177074"/>
                  </a:cubicBezTo>
                  <a:cubicBezTo>
                    <a:pt x="51820" y="175548"/>
                    <a:pt x="47064" y="174767"/>
                    <a:pt x="42237" y="174767"/>
                  </a:cubicBezTo>
                  <a:cubicBezTo>
                    <a:pt x="23603" y="174767"/>
                    <a:pt x="6886" y="186551"/>
                    <a:pt x="604" y="204084"/>
                  </a:cubicBezTo>
                  <a:cubicBezTo>
                    <a:pt x="0" y="205788"/>
                    <a:pt x="888" y="207704"/>
                    <a:pt x="2627" y="208343"/>
                  </a:cubicBezTo>
                  <a:cubicBezTo>
                    <a:pt x="2988" y="208471"/>
                    <a:pt x="3359" y="208532"/>
                    <a:pt x="3725" y="208532"/>
                  </a:cubicBezTo>
                  <a:cubicBezTo>
                    <a:pt x="5086" y="208532"/>
                    <a:pt x="6383" y="207691"/>
                    <a:pt x="6886" y="206320"/>
                  </a:cubicBezTo>
                  <a:cubicBezTo>
                    <a:pt x="6992" y="205930"/>
                    <a:pt x="7134" y="205575"/>
                    <a:pt x="7312" y="205184"/>
                  </a:cubicBezTo>
                  <a:cubicBezTo>
                    <a:pt x="12920" y="190916"/>
                    <a:pt x="26797" y="181440"/>
                    <a:pt x="42237" y="181440"/>
                  </a:cubicBezTo>
                  <a:cubicBezTo>
                    <a:pt x="47099" y="181440"/>
                    <a:pt x="51820" y="182327"/>
                    <a:pt x="56292" y="184137"/>
                  </a:cubicBezTo>
                  <a:cubicBezTo>
                    <a:pt x="56708" y="184310"/>
                    <a:pt x="57139" y="184392"/>
                    <a:pt x="57563" y="184392"/>
                  </a:cubicBezTo>
                  <a:cubicBezTo>
                    <a:pt x="58620" y="184392"/>
                    <a:pt x="59634" y="183878"/>
                    <a:pt x="60267" y="182966"/>
                  </a:cubicBezTo>
                  <a:cubicBezTo>
                    <a:pt x="69034" y="170366"/>
                    <a:pt x="83444" y="162841"/>
                    <a:pt x="98777" y="162841"/>
                  </a:cubicBezTo>
                  <a:cubicBezTo>
                    <a:pt x="114074" y="162841"/>
                    <a:pt x="128484" y="170366"/>
                    <a:pt x="137251" y="182966"/>
                  </a:cubicBezTo>
                  <a:cubicBezTo>
                    <a:pt x="137885" y="183878"/>
                    <a:pt x="138898" y="184392"/>
                    <a:pt x="139955" y="184392"/>
                  </a:cubicBezTo>
                  <a:cubicBezTo>
                    <a:pt x="140379" y="184392"/>
                    <a:pt x="140810" y="184310"/>
                    <a:pt x="141226" y="184137"/>
                  </a:cubicBezTo>
                  <a:cubicBezTo>
                    <a:pt x="145698" y="182327"/>
                    <a:pt x="150419" y="181440"/>
                    <a:pt x="155281" y="181440"/>
                  </a:cubicBezTo>
                  <a:cubicBezTo>
                    <a:pt x="170721" y="181440"/>
                    <a:pt x="184598" y="190916"/>
                    <a:pt x="190206" y="205184"/>
                  </a:cubicBezTo>
                  <a:cubicBezTo>
                    <a:pt x="190384" y="205575"/>
                    <a:pt x="190526" y="205930"/>
                    <a:pt x="190632" y="206320"/>
                  </a:cubicBezTo>
                  <a:cubicBezTo>
                    <a:pt x="191129" y="207669"/>
                    <a:pt x="192407" y="208521"/>
                    <a:pt x="193791" y="208521"/>
                  </a:cubicBezTo>
                  <a:cubicBezTo>
                    <a:pt x="194146" y="208521"/>
                    <a:pt x="194536" y="208450"/>
                    <a:pt x="194891" y="208343"/>
                  </a:cubicBezTo>
                  <a:cubicBezTo>
                    <a:pt x="196631" y="207704"/>
                    <a:pt x="197518" y="205788"/>
                    <a:pt x="196914" y="204084"/>
                  </a:cubicBezTo>
                  <a:cubicBezTo>
                    <a:pt x="190632" y="186551"/>
                    <a:pt x="173915" y="174767"/>
                    <a:pt x="155281" y="174767"/>
                  </a:cubicBezTo>
                  <a:cubicBezTo>
                    <a:pt x="150454" y="174767"/>
                    <a:pt x="145698" y="175548"/>
                    <a:pt x="141191" y="177074"/>
                  </a:cubicBezTo>
                  <a:cubicBezTo>
                    <a:pt x="131537" y="164545"/>
                    <a:pt x="116807" y="156879"/>
                    <a:pt x="101013" y="156204"/>
                  </a:cubicBezTo>
                  <a:cubicBezTo>
                    <a:pt x="96576" y="144775"/>
                    <a:pt x="99025" y="138813"/>
                    <a:pt x="101829" y="131963"/>
                  </a:cubicBezTo>
                  <a:cubicBezTo>
                    <a:pt x="104740" y="124899"/>
                    <a:pt x="108040" y="116914"/>
                    <a:pt x="102894" y="103249"/>
                  </a:cubicBezTo>
                  <a:cubicBezTo>
                    <a:pt x="111696" y="97605"/>
                    <a:pt x="119008" y="90436"/>
                    <a:pt x="124190" y="82414"/>
                  </a:cubicBezTo>
                  <a:cubicBezTo>
                    <a:pt x="130082" y="73293"/>
                    <a:pt x="133169" y="63000"/>
                    <a:pt x="133169" y="52636"/>
                  </a:cubicBezTo>
                  <a:cubicBezTo>
                    <a:pt x="133169" y="48199"/>
                    <a:pt x="132602" y="43798"/>
                    <a:pt x="131501" y="39504"/>
                  </a:cubicBezTo>
                  <a:cubicBezTo>
                    <a:pt x="131466" y="39255"/>
                    <a:pt x="131395" y="39007"/>
                    <a:pt x="131324" y="38794"/>
                  </a:cubicBezTo>
                  <a:cubicBezTo>
                    <a:pt x="129833" y="33221"/>
                    <a:pt x="127420" y="27862"/>
                    <a:pt x="124190" y="22822"/>
                  </a:cubicBezTo>
                  <a:cubicBezTo>
                    <a:pt x="118546" y="14055"/>
                    <a:pt x="110348" y="6353"/>
                    <a:pt x="100445" y="461"/>
                  </a:cubicBezTo>
                  <a:lnTo>
                    <a:pt x="100410" y="461"/>
                  </a:lnTo>
                  <a:cubicBezTo>
                    <a:pt x="100197" y="319"/>
                    <a:pt x="99948" y="213"/>
                    <a:pt x="99664" y="142"/>
                  </a:cubicBezTo>
                  <a:cubicBezTo>
                    <a:pt x="99629" y="106"/>
                    <a:pt x="99593" y="106"/>
                    <a:pt x="99558" y="106"/>
                  </a:cubicBezTo>
                  <a:cubicBezTo>
                    <a:pt x="99487" y="71"/>
                    <a:pt x="99380" y="71"/>
                    <a:pt x="99274" y="35"/>
                  </a:cubicBezTo>
                  <a:lnTo>
                    <a:pt x="99167" y="35"/>
                  </a:lnTo>
                  <a:cubicBezTo>
                    <a:pt x="99025" y="0"/>
                    <a:pt x="98919" y="0"/>
                    <a:pt x="9877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a:off x="2599456" y="1777208"/>
              <a:ext cx="11341" cy="11342"/>
            </a:xfrm>
            <a:custGeom>
              <a:rect b="b" l="l" r="r" t="t"/>
              <a:pathLst>
                <a:path extrusionOk="0" h="7100" w="7099">
                  <a:moveTo>
                    <a:pt x="3550" y="1"/>
                  </a:moveTo>
                  <a:cubicBezTo>
                    <a:pt x="1597" y="1"/>
                    <a:pt x="0" y="1598"/>
                    <a:pt x="0" y="3550"/>
                  </a:cubicBezTo>
                  <a:cubicBezTo>
                    <a:pt x="0" y="5538"/>
                    <a:pt x="1597" y="7099"/>
                    <a:pt x="3550" y="7099"/>
                  </a:cubicBezTo>
                  <a:cubicBezTo>
                    <a:pt x="5502" y="7099"/>
                    <a:pt x="7099" y="5538"/>
                    <a:pt x="7099" y="3550"/>
                  </a:cubicBezTo>
                  <a:cubicBezTo>
                    <a:pt x="7099" y="1598"/>
                    <a:pt x="5502" y="1"/>
                    <a:pt x="355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p:nvPr/>
          </p:nvSpPr>
          <p:spPr>
            <a:xfrm>
              <a:off x="2744040" y="1777208"/>
              <a:ext cx="11342" cy="11342"/>
            </a:xfrm>
            <a:custGeom>
              <a:rect b="b" l="l" r="r" t="t"/>
              <a:pathLst>
                <a:path extrusionOk="0" h="7100" w="7100">
                  <a:moveTo>
                    <a:pt x="3550" y="1"/>
                  </a:moveTo>
                  <a:cubicBezTo>
                    <a:pt x="1598" y="1"/>
                    <a:pt x="1" y="1598"/>
                    <a:pt x="1" y="3550"/>
                  </a:cubicBezTo>
                  <a:cubicBezTo>
                    <a:pt x="1" y="5538"/>
                    <a:pt x="1598" y="7099"/>
                    <a:pt x="3550" y="7099"/>
                  </a:cubicBezTo>
                  <a:cubicBezTo>
                    <a:pt x="5502" y="7099"/>
                    <a:pt x="7099" y="5538"/>
                    <a:pt x="7099" y="3550"/>
                  </a:cubicBezTo>
                  <a:cubicBezTo>
                    <a:pt x="7099" y="1598"/>
                    <a:pt x="5502" y="1"/>
                    <a:pt x="355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8"/>
            <p:cNvSpPr/>
            <p:nvPr/>
          </p:nvSpPr>
          <p:spPr>
            <a:xfrm>
              <a:off x="2725613" y="1759518"/>
              <a:ext cx="11342" cy="11341"/>
            </a:xfrm>
            <a:custGeom>
              <a:rect b="b" l="l" r="r" t="t"/>
              <a:pathLst>
                <a:path extrusionOk="0" h="7099" w="7100">
                  <a:moveTo>
                    <a:pt x="3550" y="0"/>
                  </a:moveTo>
                  <a:cubicBezTo>
                    <a:pt x="1598" y="0"/>
                    <a:pt x="1" y="1597"/>
                    <a:pt x="1" y="3549"/>
                  </a:cubicBezTo>
                  <a:cubicBezTo>
                    <a:pt x="1" y="5501"/>
                    <a:pt x="1598" y="7099"/>
                    <a:pt x="3550" y="7099"/>
                  </a:cubicBezTo>
                  <a:cubicBezTo>
                    <a:pt x="5502" y="7099"/>
                    <a:pt x="7099" y="5501"/>
                    <a:pt x="7099" y="3549"/>
                  </a:cubicBezTo>
                  <a:cubicBezTo>
                    <a:pt x="7099" y="1597"/>
                    <a:pt x="5502" y="0"/>
                    <a:pt x="355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28"/>
          <p:cNvSpPr txBox="1"/>
          <p:nvPr>
            <p:ph type="ctrTitle"/>
          </p:nvPr>
        </p:nvSpPr>
        <p:spPr>
          <a:xfrm flipH="1">
            <a:off x="373750" y="182575"/>
            <a:ext cx="48108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There are two categories of protein:</a:t>
            </a:r>
            <a:endParaRPr/>
          </a:p>
        </p:txBody>
      </p:sp>
      <p:sp>
        <p:nvSpPr>
          <p:cNvPr id="327" name="Google Shape;327;p28"/>
          <p:cNvSpPr txBox="1"/>
          <p:nvPr>
            <p:ph idx="1" type="subTitle"/>
          </p:nvPr>
        </p:nvSpPr>
        <p:spPr>
          <a:xfrm>
            <a:off x="1235100" y="1708425"/>
            <a:ext cx="2931600" cy="71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s" sz="1700">
                <a:latin typeface="Barlow Semi Condensed"/>
                <a:ea typeface="Barlow Semi Condensed"/>
                <a:cs typeface="Barlow Semi Condensed"/>
                <a:sym typeface="Barlow Semi Condensed"/>
              </a:rPr>
              <a:t>Plant - based protein</a:t>
            </a:r>
            <a:endParaRPr b="1" sz="1700">
              <a:latin typeface="Barlow Semi Condensed"/>
              <a:ea typeface="Barlow Semi Condensed"/>
              <a:cs typeface="Barlow Semi Condensed"/>
              <a:sym typeface="Barlow Semi Condensed"/>
            </a:endParaRPr>
          </a:p>
        </p:txBody>
      </p:sp>
      <p:sp>
        <p:nvSpPr>
          <p:cNvPr id="328" name="Google Shape;328;p28"/>
          <p:cNvSpPr txBox="1"/>
          <p:nvPr>
            <p:ph idx="2" type="subTitle"/>
          </p:nvPr>
        </p:nvSpPr>
        <p:spPr>
          <a:xfrm>
            <a:off x="5002100" y="2648897"/>
            <a:ext cx="2881800" cy="71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s" sz="1900">
                <a:latin typeface="Barlow Semi Condensed"/>
                <a:ea typeface="Barlow Semi Condensed"/>
                <a:cs typeface="Barlow Semi Condensed"/>
                <a:sym typeface="Barlow Semi Condensed"/>
              </a:rPr>
              <a:t>Animal - based protein</a:t>
            </a:r>
            <a:endParaRPr b="1" sz="1900">
              <a:latin typeface="Barlow Semi Condensed"/>
              <a:ea typeface="Barlow Semi Condensed"/>
              <a:cs typeface="Barlow Semi Condensed"/>
              <a:sym typeface="Barlow Semi Condensed"/>
            </a:endParaRPr>
          </a:p>
        </p:txBody>
      </p:sp>
      <p:pic>
        <p:nvPicPr>
          <p:cNvPr id="329" name="Google Shape;329;p28"/>
          <p:cNvPicPr preferRelativeResize="0"/>
          <p:nvPr/>
        </p:nvPicPr>
        <p:blipFill rotWithShape="1">
          <a:blip r:embed="rId3">
            <a:alphaModFix/>
          </a:blip>
          <a:srcRect b="0" l="7805" r="7813" t="0"/>
          <a:stretch/>
        </p:blipFill>
        <p:spPr>
          <a:xfrm flipH="1">
            <a:off x="4977201" y="666210"/>
            <a:ext cx="2931600" cy="1954228"/>
          </a:xfrm>
          <a:prstGeom prst="rect">
            <a:avLst/>
          </a:prstGeom>
          <a:noFill/>
          <a:ln>
            <a:noFill/>
          </a:ln>
        </p:spPr>
      </p:pic>
      <p:pic>
        <p:nvPicPr>
          <p:cNvPr id="330" name="Google Shape;330;p28"/>
          <p:cNvPicPr preferRelativeResize="0"/>
          <p:nvPr/>
        </p:nvPicPr>
        <p:blipFill rotWithShape="1">
          <a:blip r:embed="rId4">
            <a:alphaModFix/>
          </a:blip>
          <a:srcRect b="0" l="7813" r="7813" t="0"/>
          <a:stretch/>
        </p:blipFill>
        <p:spPr>
          <a:xfrm>
            <a:off x="1547448" y="2476359"/>
            <a:ext cx="2306909" cy="1537939"/>
          </a:xfrm>
          <a:prstGeom prst="rect">
            <a:avLst/>
          </a:prstGeom>
          <a:noFill/>
          <a:ln>
            <a:noFill/>
          </a:ln>
        </p:spPr>
      </p:pic>
      <p:grpSp>
        <p:nvGrpSpPr>
          <p:cNvPr id="331" name="Google Shape;331;p28"/>
          <p:cNvGrpSpPr/>
          <p:nvPr/>
        </p:nvGrpSpPr>
        <p:grpSpPr>
          <a:xfrm>
            <a:off x="6241643" y="3217629"/>
            <a:ext cx="402715" cy="388821"/>
            <a:chOff x="1187350" y="326175"/>
            <a:chExt cx="5223275" cy="5043075"/>
          </a:xfrm>
        </p:grpSpPr>
        <p:sp>
          <p:nvSpPr>
            <p:cNvPr id="332" name="Google Shape;332;p28"/>
            <p:cNvSpPr/>
            <p:nvPr/>
          </p:nvSpPr>
          <p:spPr>
            <a:xfrm>
              <a:off x="4264225" y="326175"/>
              <a:ext cx="2146400" cy="2608800"/>
            </a:xfrm>
            <a:custGeom>
              <a:rect b="b" l="l" r="r" t="t"/>
              <a:pathLst>
                <a:path extrusionOk="0" h="104352" w="85856">
                  <a:moveTo>
                    <a:pt x="58292" y="29555"/>
                  </a:moveTo>
                  <a:cubicBezTo>
                    <a:pt x="61163" y="29652"/>
                    <a:pt x="64881" y="30076"/>
                    <a:pt x="68730" y="31349"/>
                  </a:cubicBezTo>
                  <a:lnTo>
                    <a:pt x="59923" y="35687"/>
                  </a:lnTo>
                  <a:cubicBezTo>
                    <a:pt x="59792" y="34611"/>
                    <a:pt x="59597" y="33534"/>
                    <a:pt x="59303" y="32458"/>
                  </a:cubicBezTo>
                  <a:cubicBezTo>
                    <a:pt x="59010" y="31446"/>
                    <a:pt x="58683" y="30501"/>
                    <a:pt x="58292" y="29555"/>
                  </a:cubicBezTo>
                  <a:close/>
                  <a:moveTo>
                    <a:pt x="40025" y="7243"/>
                  </a:moveTo>
                  <a:cubicBezTo>
                    <a:pt x="44070" y="7243"/>
                    <a:pt x="47332" y="10505"/>
                    <a:pt x="47332" y="14549"/>
                  </a:cubicBezTo>
                  <a:cubicBezTo>
                    <a:pt x="47332" y="15593"/>
                    <a:pt x="47136" y="16572"/>
                    <a:pt x="46712" y="17485"/>
                  </a:cubicBezTo>
                  <a:cubicBezTo>
                    <a:pt x="43564" y="16001"/>
                    <a:pt x="40115" y="15219"/>
                    <a:pt x="36632" y="15219"/>
                  </a:cubicBezTo>
                  <a:cubicBezTo>
                    <a:pt x="35676" y="15219"/>
                    <a:pt x="34717" y="15278"/>
                    <a:pt x="33762" y="15398"/>
                  </a:cubicBezTo>
                  <a:cubicBezTo>
                    <a:pt x="29293" y="15985"/>
                    <a:pt x="25118" y="17811"/>
                    <a:pt x="21692" y="20649"/>
                  </a:cubicBezTo>
                  <a:cubicBezTo>
                    <a:pt x="15234" y="26032"/>
                    <a:pt x="12396" y="34578"/>
                    <a:pt x="13994" y="42831"/>
                  </a:cubicBezTo>
                  <a:cubicBezTo>
                    <a:pt x="10439" y="42342"/>
                    <a:pt x="7666" y="39275"/>
                    <a:pt x="7666" y="35589"/>
                  </a:cubicBezTo>
                  <a:cubicBezTo>
                    <a:pt x="7666" y="32164"/>
                    <a:pt x="10015" y="29228"/>
                    <a:pt x="13374" y="28445"/>
                  </a:cubicBezTo>
                  <a:cubicBezTo>
                    <a:pt x="14386" y="28217"/>
                    <a:pt x="15266" y="27532"/>
                    <a:pt x="15756" y="26586"/>
                  </a:cubicBezTo>
                  <a:cubicBezTo>
                    <a:pt x="16245" y="25640"/>
                    <a:pt x="16278" y="24531"/>
                    <a:pt x="15854" y="23520"/>
                  </a:cubicBezTo>
                  <a:cubicBezTo>
                    <a:pt x="15495" y="22639"/>
                    <a:pt x="15299" y="21693"/>
                    <a:pt x="15299" y="20682"/>
                  </a:cubicBezTo>
                  <a:cubicBezTo>
                    <a:pt x="15299" y="16637"/>
                    <a:pt x="18594" y="13375"/>
                    <a:pt x="22638" y="13375"/>
                  </a:cubicBezTo>
                  <a:cubicBezTo>
                    <a:pt x="24269" y="13375"/>
                    <a:pt x="25835" y="13897"/>
                    <a:pt x="27140" y="14908"/>
                  </a:cubicBezTo>
                  <a:cubicBezTo>
                    <a:pt x="27792" y="15430"/>
                    <a:pt x="28575" y="15691"/>
                    <a:pt x="29373" y="15691"/>
                  </a:cubicBezTo>
                  <a:cubicBezTo>
                    <a:pt x="29771" y="15691"/>
                    <a:pt x="30174" y="15626"/>
                    <a:pt x="30565" y="15495"/>
                  </a:cubicBezTo>
                  <a:cubicBezTo>
                    <a:pt x="31739" y="15071"/>
                    <a:pt x="32588" y="14093"/>
                    <a:pt x="32881" y="12886"/>
                  </a:cubicBezTo>
                  <a:cubicBezTo>
                    <a:pt x="33664" y="9559"/>
                    <a:pt x="36600" y="7243"/>
                    <a:pt x="40025" y="7243"/>
                  </a:cubicBezTo>
                  <a:close/>
                  <a:moveTo>
                    <a:pt x="61065" y="43157"/>
                  </a:moveTo>
                  <a:lnTo>
                    <a:pt x="73689" y="50757"/>
                  </a:lnTo>
                  <a:cubicBezTo>
                    <a:pt x="74863" y="51475"/>
                    <a:pt x="75026" y="52649"/>
                    <a:pt x="75026" y="53106"/>
                  </a:cubicBezTo>
                  <a:cubicBezTo>
                    <a:pt x="75059" y="53563"/>
                    <a:pt x="74961" y="54737"/>
                    <a:pt x="73786" y="55487"/>
                  </a:cubicBezTo>
                  <a:cubicBezTo>
                    <a:pt x="72938" y="56042"/>
                    <a:pt x="71960" y="56335"/>
                    <a:pt x="70948" y="56335"/>
                  </a:cubicBezTo>
                  <a:cubicBezTo>
                    <a:pt x="69905" y="56335"/>
                    <a:pt x="68893" y="56042"/>
                    <a:pt x="68045" y="55455"/>
                  </a:cubicBezTo>
                  <a:cubicBezTo>
                    <a:pt x="67132" y="54444"/>
                    <a:pt x="66219" y="53465"/>
                    <a:pt x="65305" y="52584"/>
                  </a:cubicBezTo>
                  <a:cubicBezTo>
                    <a:pt x="63250" y="50529"/>
                    <a:pt x="61032" y="48572"/>
                    <a:pt x="58683" y="46745"/>
                  </a:cubicBezTo>
                  <a:cubicBezTo>
                    <a:pt x="59010" y="45832"/>
                    <a:pt x="59303" y="44886"/>
                    <a:pt x="59532" y="43940"/>
                  </a:cubicBezTo>
                  <a:lnTo>
                    <a:pt x="61065" y="43157"/>
                  </a:lnTo>
                  <a:close/>
                  <a:moveTo>
                    <a:pt x="40025" y="1"/>
                  </a:moveTo>
                  <a:cubicBezTo>
                    <a:pt x="34773" y="1"/>
                    <a:pt x="30141" y="2741"/>
                    <a:pt x="27564" y="7014"/>
                  </a:cubicBezTo>
                  <a:cubicBezTo>
                    <a:pt x="25998" y="6460"/>
                    <a:pt x="24302" y="6133"/>
                    <a:pt x="22638" y="6133"/>
                  </a:cubicBezTo>
                  <a:cubicBezTo>
                    <a:pt x="14614" y="6133"/>
                    <a:pt x="8090" y="12657"/>
                    <a:pt x="8090" y="20682"/>
                  </a:cubicBezTo>
                  <a:cubicBezTo>
                    <a:pt x="8090" y="21367"/>
                    <a:pt x="8123" y="22052"/>
                    <a:pt x="8220" y="22737"/>
                  </a:cubicBezTo>
                  <a:cubicBezTo>
                    <a:pt x="3523" y="25183"/>
                    <a:pt x="457" y="30076"/>
                    <a:pt x="457" y="35589"/>
                  </a:cubicBezTo>
                  <a:cubicBezTo>
                    <a:pt x="457" y="43614"/>
                    <a:pt x="6981" y="50138"/>
                    <a:pt x="15005" y="50138"/>
                  </a:cubicBezTo>
                  <a:cubicBezTo>
                    <a:pt x="15429" y="50138"/>
                    <a:pt x="15821" y="50105"/>
                    <a:pt x="16245" y="50072"/>
                  </a:cubicBezTo>
                  <a:cubicBezTo>
                    <a:pt x="18528" y="57249"/>
                    <a:pt x="21366" y="69971"/>
                    <a:pt x="16734" y="79593"/>
                  </a:cubicBezTo>
                  <a:cubicBezTo>
                    <a:pt x="14125" y="84943"/>
                    <a:pt x="9623" y="88629"/>
                    <a:pt x="2903" y="90815"/>
                  </a:cubicBezTo>
                  <a:cubicBezTo>
                    <a:pt x="1011" y="91434"/>
                    <a:pt x="0" y="93489"/>
                    <a:pt x="620" y="95381"/>
                  </a:cubicBezTo>
                  <a:cubicBezTo>
                    <a:pt x="1116" y="96897"/>
                    <a:pt x="2512" y="97847"/>
                    <a:pt x="4021" y="97847"/>
                  </a:cubicBezTo>
                  <a:cubicBezTo>
                    <a:pt x="4396" y="97847"/>
                    <a:pt x="4777" y="97788"/>
                    <a:pt x="5154" y="97665"/>
                  </a:cubicBezTo>
                  <a:cubicBezTo>
                    <a:pt x="13701" y="94860"/>
                    <a:pt x="19768" y="89836"/>
                    <a:pt x="23226" y="82725"/>
                  </a:cubicBezTo>
                  <a:cubicBezTo>
                    <a:pt x="25933" y="77114"/>
                    <a:pt x="29391" y="64686"/>
                    <a:pt x="22019" y="44658"/>
                  </a:cubicBezTo>
                  <a:lnTo>
                    <a:pt x="21823" y="44201"/>
                  </a:lnTo>
                  <a:cubicBezTo>
                    <a:pt x="19376" y="37710"/>
                    <a:pt x="21171" y="30468"/>
                    <a:pt x="26292" y="26195"/>
                  </a:cubicBezTo>
                  <a:cubicBezTo>
                    <a:pt x="28673" y="24205"/>
                    <a:pt x="31576" y="22965"/>
                    <a:pt x="34675" y="22574"/>
                  </a:cubicBezTo>
                  <a:cubicBezTo>
                    <a:pt x="35361" y="22482"/>
                    <a:pt x="36047" y="22436"/>
                    <a:pt x="36732" y="22436"/>
                  </a:cubicBezTo>
                  <a:cubicBezTo>
                    <a:pt x="39920" y="22436"/>
                    <a:pt x="43053" y="23422"/>
                    <a:pt x="45766" y="25249"/>
                  </a:cubicBezTo>
                  <a:cubicBezTo>
                    <a:pt x="47136" y="26162"/>
                    <a:pt x="48343" y="27271"/>
                    <a:pt x="49354" y="28543"/>
                  </a:cubicBezTo>
                  <a:cubicBezTo>
                    <a:pt x="50757" y="30272"/>
                    <a:pt x="51768" y="32229"/>
                    <a:pt x="52323" y="34350"/>
                  </a:cubicBezTo>
                  <a:cubicBezTo>
                    <a:pt x="52942" y="36535"/>
                    <a:pt x="53073" y="38753"/>
                    <a:pt x="52747" y="40971"/>
                  </a:cubicBezTo>
                  <a:cubicBezTo>
                    <a:pt x="52486" y="42831"/>
                    <a:pt x="51898" y="44592"/>
                    <a:pt x="51018" y="46223"/>
                  </a:cubicBezTo>
                  <a:cubicBezTo>
                    <a:pt x="50170" y="47854"/>
                    <a:pt x="50626" y="49844"/>
                    <a:pt x="52127" y="50888"/>
                  </a:cubicBezTo>
                  <a:cubicBezTo>
                    <a:pt x="55030" y="52943"/>
                    <a:pt x="57737" y="55226"/>
                    <a:pt x="60249" y="57705"/>
                  </a:cubicBezTo>
                  <a:cubicBezTo>
                    <a:pt x="61130" y="58586"/>
                    <a:pt x="62043" y="59565"/>
                    <a:pt x="62924" y="60543"/>
                  </a:cubicBezTo>
                  <a:cubicBezTo>
                    <a:pt x="70231" y="68796"/>
                    <a:pt x="75222" y="78876"/>
                    <a:pt x="77407" y="89738"/>
                  </a:cubicBezTo>
                  <a:cubicBezTo>
                    <a:pt x="78125" y="93392"/>
                    <a:pt x="78549" y="97143"/>
                    <a:pt x="78614" y="100829"/>
                  </a:cubicBezTo>
                  <a:cubicBezTo>
                    <a:pt x="78647" y="102786"/>
                    <a:pt x="80245" y="104352"/>
                    <a:pt x="82202" y="104352"/>
                  </a:cubicBezTo>
                  <a:lnTo>
                    <a:pt x="82300" y="104352"/>
                  </a:lnTo>
                  <a:cubicBezTo>
                    <a:pt x="84290" y="104319"/>
                    <a:pt x="85856" y="102688"/>
                    <a:pt x="85823" y="100698"/>
                  </a:cubicBezTo>
                  <a:cubicBezTo>
                    <a:pt x="85725" y="96556"/>
                    <a:pt x="85301" y="92413"/>
                    <a:pt x="84486" y="88336"/>
                  </a:cubicBezTo>
                  <a:cubicBezTo>
                    <a:pt x="82659" y="79300"/>
                    <a:pt x="79103" y="70753"/>
                    <a:pt x="74047" y="63153"/>
                  </a:cubicBezTo>
                  <a:cubicBezTo>
                    <a:pt x="75352" y="62827"/>
                    <a:pt x="76592" y="62272"/>
                    <a:pt x="77766" y="61522"/>
                  </a:cubicBezTo>
                  <a:cubicBezTo>
                    <a:pt x="80637" y="59597"/>
                    <a:pt x="82333" y="56401"/>
                    <a:pt x="82235" y="52943"/>
                  </a:cubicBezTo>
                  <a:cubicBezTo>
                    <a:pt x="82170" y="49485"/>
                    <a:pt x="80343" y="46354"/>
                    <a:pt x="77407" y="44560"/>
                  </a:cubicBezTo>
                  <a:lnTo>
                    <a:pt x="68730" y="39373"/>
                  </a:lnTo>
                  <a:lnTo>
                    <a:pt x="78647" y="34480"/>
                  </a:lnTo>
                  <a:cubicBezTo>
                    <a:pt x="79821" y="33926"/>
                    <a:pt x="80571" y="32751"/>
                    <a:pt x="80637" y="31446"/>
                  </a:cubicBezTo>
                  <a:cubicBezTo>
                    <a:pt x="80702" y="30142"/>
                    <a:pt x="80049" y="28902"/>
                    <a:pt x="78940" y="28217"/>
                  </a:cubicBezTo>
                  <a:cubicBezTo>
                    <a:pt x="71051" y="23286"/>
                    <a:pt x="62501" y="22340"/>
                    <a:pt x="57101" y="22340"/>
                  </a:cubicBezTo>
                  <a:cubicBezTo>
                    <a:pt x="55714" y="22340"/>
                    <a:pt x="54534" y="22403"/>
                    <a:pt x="53627" y="22476"/>
                  </a:cubicBezTo>
                  <a:cubicBezTo>
                    <a:pt x="53334" y="22182"/>
                    <a:pt x="53040" y="21889"/>
                    <a:pt x="52747" y="21595"/>
                  </a:cubicBezTo>
                  <a:cubicBezTo>
                    <a:pt x="53921" y="19475"/>
                    <a:pt x="54541" y="17061"/>
                    <a:pt x="54541" y="14549"/>
                  </a:cubicBezTo>
                  <a:cubicBezTo>
                    <a:pt x="54541" y="6525"/>
                    <a:pt x="48017" y="1"/>
                    <a:pt x="400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1187350" y="1352500"/>
              <a:ext cx="5214300" cy="4016750"/>
            </a:xfrm>
            <a:custGeom>
              <a:rect b="b" l="l" r="r" t="t"/>
              <a:pathLst>
                <a:path extrusionOk="0" h="160670" w="208572">
                  <a:moveTo>
                    <a:pt x="48082" y="48229"/>
                  </a:moveTo>
                  <a:cubicBezTo>
                    <a:pt x="52062" y="48229"/>
                    <a:pt x="56041" y="48979"/>
                    <a:pt x="59891" y="50447"/>
                  </a:cubicBezTo>
                  <a:cubicBezTo>
                    <a:pt x="61326" y="51001"/>
                    <a:pt x="62696" y="51654"/>
                    <a:pt x="64001" y="52404"/>
                  </a:cubicBezTo>
                  <a:cubicBezTo>
                    <a:pt x="51736" y="55568"/>
                    <a:pt x="41591" y="64441"/>
                    <a:pt x="36861" y="76608"/>
                  </a:cubicBezTo>
                  <a:cubicBezTo>
                    <a:pt x="32164" y="88775"/>
                    <a:pt x="33697" y="102182"/>
                    <a:pt x="40612" y="112783"/>
                  </a:cubicBezTo>
                  <a:cubicBezTo>
                    <a:pt x="39144" y="112457"/>
                    <a:pt x="37709" y="112000"/>
                    <a:pt x="36274" y="111446"/>
                  </a:cubicBezTo>
                  <a:cubicBezTo>
                    <a:pt x="28119" y="108282"/>
                    <a:pt x="21693" y="102149"/>
                    <a:pt x="18170" y="94157"/>
                  </a:cubicBezTo>
                  <a:cubicBezTo>
                    <a:pt x="14647" y="86165"/>
                    <a:pt x="14451" y="77293"/>
                    <a:pt x="17583" y="69138"/>
                  </a:cubicBezTo>
                  <a:cubicBezTo>
                    <a:pt x="20747" y="61016"/>
                    <a:pt x="26879" y="54589"/>
                    <a:pt x="34871" y="51034"/>
                  </a:cubicBezTo>
                  <a:cubicBezTo>
                    <a:pt x="39112" y="49174"/>
                    <a:pt x="43581" y="48229"/>
                    <a:pt x="48082" y="48229"/>
                  </a:cubicBezTo>
                  <a:close/>
                  <a:moveTo>
                    <a:pt x="126370" y="129550"/>
                  </a:moveTo>
                  <a:lnTo>
                    <a:pt x="126370" y="129550"/>
                  </a:lnTo>
                  <a:cubicBezTo>
                    <a:pt x="130219" y="130267"/>
                    <a:pt x="134068" y="130659"/>
                    <a:pt x="137950" y="130724"/>
                  </a:cubicBezTo>
                  <a:cubicBezTo>
                    <a:pt x="134362" y="133725"/>
                    <a:pt x="131752" y="136726"/>
                    <a:pt x="130186" y="139662"/>
                  </a:cubicBezTo>
                  <a:cubicBezTo>
                    <a:pt x="127903" y="136922"/>
                    <a:pt x="125620" y="133171"/>
                    <a:pt x="126370" y="129550"/>
                  </a:cubicBezTo>
                  <a:close/>
                  <a:moveTo>
                    <a:pt x="39975" y="1"/>
                  </a:moveTo>
                  <a:cubicBezTo>
                    <a:pt x="29725" y="1"/>
                    <a:pt x="20050" y="3863"/>
                    <a:pt x="12592" y="10944"/>
                  </a:cubicBezTo>
                  <a:cubicBezTo>
                    <a:pt x="4828" y="18283"/>
                    <a:pt x="425" y="28200"/>
                    <a:pt x="131" y="38834"/>
                  </a:cubicBezTo>
                  <a:cubicBezTo>
                    <a:pt x="1" y="44151"/>
                    <a:pt x="881" y="49338"/>
                    <a:pt x="2806" y="54263"/>
                  </a:cubicBezTo>
                  <a:cubicBezTo>
                    <a:pt x="3328" y="55601"/>
                    <a:pt x="4600" y="56514"/>
                    <a:pt x="6068" y="56547"/>
                  </a:cubicBezTo>
                  <a:cubicBezTo>
                    <a:pt x="6096" y="56547"/>
                    <a:pt x="6123" y="56548"/>
                    <a:pt x="6151" y="56548"/>
                  </a:cubicBezTo>
                  <a:cubicBezTo>
                    <a:pt x="7554" y="56548"/>
                    <a:pt x="8852" y="55738"/>
                    <a:pt x="9460" y="54426"/>
                  </a:cubicBezTo>
                  <a:cubicBezTo>
                    <a:pt x="12722" y="47087"/>
                    <a:pt x="18561" y="41248"/>
                    <a:pt x="25901" y="37953"/>
                  </a:cubicBezTo>
                  <a:cubicBezTo>
                    <a:pt x="27727" y="37105"/>
                    <a:pt x="28543" y="34985"/>
                    <a:pt x="27695" y="33158"/>
                  </a:cubicBezTo>
                  <a:cubicBezTo>
                    <a:pt x="27095" y="31838"/>
                    <a:pt x="25787" y="31047"/>
                    <a:pt x="24411" y="31047"/>
                  </a:cubicBezTo>
                  <a:cubicBezTo>
                    <a:pt x="23917" y="31047"/>
                    <a:pt x="23414" y="31149"/>
                    <a:pt x="22932" y="31364"/>
                  </a:cubicBezTo>
                  <a:cubicBezTo>
                    <a:pt x="16832" y="34137"/>
                    <a:pt x="11548" y="38345"/>
                    <a:pt x="7536" y="43596"/>
                  </a:cubicBezTo>
                  <a:cubicBezTo>
                    <a:pt x="7373" y="42096"/>
                    <a:pt x="7307" y="40563"/>
                    <a:pt x="7340" y="39030"/>
                  </a:cubicBezTo>
                  <a:cubicBezTo>
                    <a:pt x="7601" y="30320"/>
                    <a:pt x="11189" y="22198"/>
                    <a:pt x="17550" y="16196"/>
                  </a:cubicBezTo>
                  <a:cubicBezTo>
                    <a:pt x="23639" y="10390"/>
                    <a:pt x="31569" y="7211"/>
                    <a:pt x="39918" y="7211"/>
                  </a:cubicBezTo>
                  <a:cubicBezTo>
                    <a:pt x="40247" y="7211"/>
                    <a:pt x="40576" y="7215"/>
                    <a:pt x="40906" y="7225"/>
                  </a:cubicBezTo>
                  <a:cubicBezTo>
                    <a:pt x="58912" y="7682"/>
                    <a:pt x="73199" y="22752"/>
                    <a:pt x="72710" y="40759"/>
                  </a:cubicBezTo>
                  <a:cubicBezTo>
                    <a:pt x="72678" y="42292"/>
                    <a:pt x="72547" y="43792"/>
                    <a:pt x="72286" y="45293"/>
                  </a:cubicBezTo>
                  <a:cubicBezTo>
                    <a:pt x="65175" y="34822"/>
                    <a:pt x="53399" y="28233"/>
                    <a:pt x="40351" y="27874"/>
                  </a:cubicBezTo>
                  <a:cubicBezTo>
                    <a:pt x="39999" y="27863"/>
                    <a:pt x="39645" y="27857"/>
                    <a:pt x="39291" y="27857"/>
                  </a:cubicBezTo>
                  <a:cubicBezTo>
                    <a:pt x="37582" y="27857"/>
                    <a:pt x="35862" y="27984"/>
                    <a:pt x="34186" y="28200"/>
                  </a:cubicBezTo>
                  <a:cubicBezTo>
                    <a:pt x="32229" y="28428"/>
                    <a:pt x="30826" y="30255"/>
                    <a:pt x="31087" y="32212"/>
                  </a:cubicBezTo>
                  <a:cubicBezTo>
                    <a:pt x="31297" y="34042"/>
                    <a:pt x="32858" y="35375"/>
                    <a:pt x="34630" y="35375"/>
                  </a:cubicBezTo>
                  <a:cubicBezTo>
                    <a:pt x="34785" y="35375"/>
                    <a:pt x="34942" y="35365"/>
                    <a:pt x="35099" y="35344"/>
                  </a:cubicBezTo>
                  <a:cubicBezTo>
                    <a:pt x="36500" y="35151"/>
                    <a:pt x="37923" y="35075"/>
                    <a:pt x="39350" y="35075"/>
                  </a:cubicBezTo>
                  <a:cubicBezTo>
                    <a:pt x="39619" y="35075"/>
                    <a:pt x="39887" y="35078"/>
                    <a:pt x="40156" y="35083"/>
                  </a:cubicBezTo>
                  <a:cubicBezTo>
                    <a:pt x="47984" y="35278"/>
                    <a:pt x="55226" y="38214"/>
                    <a:pt x="60837" y="43140"/>
                  </a:cubicBezTo>
                  <a:cubicBezTo>
                    <a:pt x="56655" y="41731"/>
                    <a:pt x="52340" y="41026"/>
                    <a:pt x="48034" y="41026"/>
                  </a:cubicBezTo>
                  <a:cubicBezTo>
                    <a:pt x="42566" y="41026"/>
                    <a:pt x="37114" y="42164"/>
                    <a:pt x="31968" y="44445"/>
                  </a:cubicBezTo>
                  <a:cubicBezTo>
                    <a:pt x="22215" y="48750"/>
                    <a:pt x="14712" y="56612"/>
                    <a:pt x="10863" y="66561"/>
                  </a:cubicBezTo>
                  <a:cubicBezTo>
                    <a:pt x="7014" y="76477"/>
                    <a:pt x="7275" y="87340"/>
                    <a:pt x="11581" y="97093"/>
                  </a:cubicBezTo>
                  <a:cubicBezTo>
                    <a:pt x="15886" y="106846"/>
                    <a:pt x="23748" y="114316"/>
                    <a:pt x="33664" y="118166"/>
                  </a:cubicBezTo>
                  <a:cubicBezTo>
                    <a:pt x="38296" y="119960"/>
                    <a:pt x="43124" y="120873"/>
                    <a:pt x="48082" y="120873"/>
                  </a:cubicBezTo>
                  <a:cubicBezTo>
                    <a:pt x="48408" y="120873"/>
                    <a:pt x="48735" y="120873"/>
                    <a:pt x="49061" y="120840"/>
                  </a:cubicBezTo>
                  <a:cubicBezTo>
                    <a:pt x="50529" y="120808"/>
                    <a:pt x="51833" y="119894"/>
                    <a:pt x="52355" y="118557"/>
                  </a:cubicBezTo>
                  <a:cubicBezTo>
                    <a:pt x="52877" y="117187"/>
                    <a:pt x="52519" y="115654"/>
                    <a:pt x="51475" y="114643"/>
                  </a:cubicBezTo>
                  <a:cubicBezTo>
                    <a:pt x="41917" y="105476"/>
                    <a:pt x="38818" y="91580"/>
                    <a:pt x="43581" y="79217"/>
                  </a:cubicBezTo>
                  <a:cubicBezTo>
                    <a:pt x="47886" y="68094"/>
                    <a:pt x="57770" y="60363"/>
                    <a:pt x="69350" y="58667"/>
                  </a:cubicBezTo>
                  <a:lnTo>
                    <a:pt x="69350" y="58667"/>
                  </a:lnTo>
                  <a:cubicBezTo>
                    <a:pt x="69155" y="64310"/>
                    <a:pt x="69644" y="69986"/>
                    <a:pt x="70851" y="75564"/>
                  </a:cubicBezTo>
                  <a:cubicBezTo>
                    <a:pt x="76168" y="100453"/>
                    <a:pt x="94990" y="120547"/>
                    <a:pt x="119324" y="127821"/>
                  </a:cubicBezTo>
                  <a:cubicBezTo>
                    <a:pt x="118476" y="131442"/>
                    <a:pt x="118900" y="136172"/>
                    <a:pt x="122716" y="141782"/>
                  </a:cubicBezTo>
                  <a:cubicBezTo>
                    <a:pt x="123858" y="143413"/>
                    <a:pt x="125098" y="144881"/>
                    <a:pt x="126207" y="146055"/>
                  </a:cubicBezTo>
                  <a:cubicBezTo>
                    <a:pt x="125946" y="146284"/>
                    <a:pt x="125685" y="146512"/>
                    <a:pt x="125391" y="146741"/>
                  </a:cubicBezTo>
                  <a:cubicBezTo>
                    <a:pt x="121966" y="149905"/>
                    <a:pt x="120139" y="153460"/>
                    <a:pt x="120139" y="157048"/>
                  </a:cubicBezTo>
                  <a:cubicBezTo>
                    <a:pt x="120139" y="159038"/>
                    <a:pt x="121770" y="160669"/>
                    <a:pt x="123760" y="160669"/>
                  </a:cubicBezTo>
                  <a:cubicBezTo>
                    <a:pt x="125750" y="160669"/>
                    <a:pt x="127348" y="159038"/>
                    <a:pt x="127348" y="157048"/>
                  </a:cubicBezTo>
                  <a:cubicBezTo>
                    <a:pt x="127348" y="155515"/>
                    <a:pt x="128360" y="153982"/>
                    <a:pt x="129599" y="152710"/>
                  </a:cubicBezTo>
                  <a:cubicBezTo>
                    <a:pt x="132274" y="158418"/>
                    <a:pt x="138472" y="160669"/>
                    <a:pt x="142973" y="160669"/>
                  </a:cubicBezTo>
                  <a:cubicBezTo>
                    <a:pt x="144963" y="160669"/>
                    <a:pt x="146594" y="159038"/>
                    <a:pt x="146594" y="157048"/>
                  </a:cubicBezTo>
                  <a:cubicBezTo>
                    <a:pt x="146594" y="155059"/>
                    <a:pt x="144963" y="153428"/>
                    <a:pt x="142973" y="153428"/>
                  </a:cubicBezTo>
                  <a:cubicBezTo>
                    <a:pt x="142223" y="153428"/>
                    <a:pt x="135536" y="153232"/>
                    <a:pt x="135536" y="146480"/>
                  </a:cubicBezTo>
                  <a:cubicBezTo>
                    <a:pt x="135536" y="143381"/>
                    <a:pt x="138537" y="139336"/>
                    <a:pt x="143952" y="135128"/>
                  </a:cubicBezTo>
                  <a:cubicBezTo>
                    <a:pt x="147866" y="132127"/>
                    <a:pt x="151813" y="129974"/>
                    <a:pt x="153020" y="129321"/>
                  </a:cubicBezTo>
                  <a:cubicBezTo>
                    <a:pt x="182150" y="123385"/>
                    <a:pt x="204331" y="99703"/>
                    <a:pt x="208311" y="70214"/>
                  </a:cubicBezTo>
                  <a:cubicBezTo>
                    <a:pt x="208572" y="68257"/>
                    <a:pt x="207169" y="66430"/>
                    <a:pt x="205212" y="66169"/>
                  </a:cubicBezTo>
                  <a:cubicBezTo>
                    <a:pt x="205049" y="66148"/>
                    <a:pt x="204887" y="66138"/>
                    <a:pt x="204727" y="66138"/>
                  </a:cubicBezTo>
                  <a:cubicBezTo>
                    <a:pt x="202938" y="66138"/>
                    <a:pt x="201404" y="67442"/>
                    <a:pt x="201135" y="69268"/>
                  </a:cubicBezTo>
                  <a:cubicBezTo>
                    <a:pt x="197579" y="95886"/>
                    <a:pt x="177453" y="117220"/>
                    <a:pt x="151096" y="122373"/>
                  </a:cubicBezTo>
                  <a:cubicBezTo>
                    <a:pt x="147123" y="123147"/>
                    <a:pt x="143137" y="123534"/>
                    <a:pt x="139162" y="123534"/>
                  </a:cubicBezTo>
                  <a:cubicBezTo>
                    <a:pt x="134422" y="123534"/>
                    <a:pt x="129698" y="122984"/>
                    <a:pt x="125032" y="121884"/>
                  </a:cubicBezTo>
                  <a:cubicBezTo>
                    <a:pt x="101448" y="116371"/>
                    <a:pt x="82953" y="97615"/>
                    <a:pt x="77897" y="74063"/>
                  </a:cubicBezTo>
                  <a:cubicBezTo>
                    <a:pt x="76886" y="69268"/>
                    <a:pt x="76429" y="64408"/>
                    <a:pt x="76527" y="59580"/>
                  </a:cubicBezTo>
                  <a:lnTo>
                    <a:pt x="76527" y="59580"/>
                  </a:lnTo>
                  <a:cubicBezTo>
                    <a:pt x="80669" y="60657"/>
                    <a:pt x="87454" y="61929"/>
                    <a:pt x="96262" y="61929"/>
                  </a:cubicBezTo>
                  <a:cubicBezTo>
                    <a:pt x="102264" y="61929"/>
                    <a:pt x="109244" y="61342"/>
                    <a:pt x="117008" y="59678"/>
                  </a:cubicBezTo>
                  <a:cubicBezTo>
                    <a:pt x="118933" y="59254"/>
                    <a:pt x="120172" y="57329"/>
                    <a:pt x="119781" y="55405"/>
                  </a:cubicBezTo>
                  <a:cubicBezTo>
                    <a:pt x="119413" y="53707"/>
                    <a:pt x="117915" y="52549"/>
                    <a:pt x="116247" y="52549"/>
                  </a:cubicBezTo>
                  <a:cubicBezTo>
                    <a:pt x="115993" y="52549"/>
                    <a:pt x="115734" y="52576"/>
                    <a:pt x="115475" y="52632"/>
                  </a:cubicBezTo>
                  <a:cubicBezTo>
                    <a:pt x="108220" y="54201"/>
                    <a:pt x="101728" y="54726"/>
                    <a:pt x="96282" y="54726"/>
                  </a:cubicBezTo>
                  <a:cubicBezTo>
                    <a:pt x="92105" y="54726"/>
                    <a:pt x="88543" y="54417"/>
                    <a:pt x="85726" y="54035"/>
                  </a:cubicBezTo>
                  <a:cubicBezTo>
                    <a:pt x="82431" y="53578"/>
                    <a:pt x="79821" y="52991"/>
                    <a:pt x="77929" y="52469"/>
                  </a:cubicBezTo>
                  <a:cubicBezTo>
                    <a:pt x="79169" y="48750"/>
                    <a:pt x="79821" y="44901"/>
                    <a:pt x="79919" y="40954"/>
                  </a:cubicBezTo>
                  <a:cubicBezTo>
                    <a:pt x="80506" y="18968"/>
                    <a:pt x="63087" y="604"/>
                    <a:pt x="41102" y="16"/>
                  </a:cubicBezTo>
                  <a:cubicBezTo>
                    <a:pt x="40725" y="6"/>
                    <a:pt x="40350" y="1"/>
                    <a:pt x="3997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3522925" y="2556125"/>
              <a:ext cx="2423700" cy="1521375"/>
            </a:xfrm>
            <a:custGeom>
              <a:rect b="b" l="l" r="r" t="t"/>
              <a:pathLst>
                <a:path extrusionOk="0" h="60855" w="96948">
                  <a:moveTo>
                    <a:pt x="74518" y="1"/>
                  </a:moveTo>
                  <a:cubicBezTo>
                    <a:pt x="73133" y="1"/>
                    <a:pt x="71814" y="810"/>
                    <a:pt x="71210" y="2139"/>
                  </a:cubicBezTo>
                  <a:cubicBezTo>
                    <a:pt x="70427" y="3965"/>
                    <a:pt x="71243" y="6118"/>
                    <a:pt x="73069" y="6901"/>
                  </a:cubicBezTo>
                  <a:cubicBezTo>
                    <a:pt x="80898" y="10359"/>
                    <a:pt x="86672" y="17339"/>
                    <a:pt x="88107" y="25103"/>
                  </a:cubicBezTo>
                  <a:cubicBezTo>
                    <a:pt x="89020" y="29996"/>
                    <a:pt x="88629" y="37270"/>
                    <a:pt x="81583" y="44316"/>
                  </a:cubicBezTo>
                  <a:cubicBezTo>
                    <a:pt x="75287" y="50644"/>
                    <a:pt x="61326" y="53547"/>
                    <a:pt x="50301" y="53645"/>
                  </a:cubicBezTo>
                  <a:cubicBezTo>
                    <a:pt x="50117" y="53647"/>
                    <a:pt x="49933" y="53647"/>
                    <a:pt x="49749" y="53647"/>
                  </a:cubicBezTo>
                  <a:cubicBezTo>
                    <a:pt x="36346" y="53647"/>
                    <a:pt x="23504" y="50130"/>
                    <a:pt x="12820" y="43533"/>
                  </a:cubicBezTo>
                  <a:cubicBezTo>
                    <a:pt x="23259" y="41217"/>
                    <a:pt x="40613" y="36389"/>
                    <a:pt x="48702" y="28267"/>
                  </a:cubicBezTo>
                  <a:cubicBezTo>
                    <a:pt x="50105" y="26864"/>
                    <a:pt x="50105" y="24581"/>
                    <a:pt x="48702" y="23178"/>
                  </a:cubicBezTo>
                  <a:cubicBezTo>
                    <a:pt x="48001" y="22477"/>
                    <a:pt x="47079" y="22126"/>
                    <a:pt x="46158" y="22126"/>
                  </a:cubicBezTo>
                  <a:cubicBezTo>
                    <a:pt x="45236" y="22126"/>
                    <a:pt x="44315" y="22477"/>
                    <a:pt x="43614" y="23178"/>
                  </a:cubicBezTo>
                  <a:cubicBezTo>
                    <a:pt x="39536" y="27256"/>
                    <a:pt x="31349" y="31105"/>
                    <a:pt x="19964" y="34302"/>
                  </a:cubicBezTo>
                  <a:cubicBezTo>
                    <a:pt x="11059" y="36813"/>
                    <a:pt x="3361" y="38020"/>
                    <a:pt x="3295" y="38020"/>
                  </a:cubicBezTo>
                  <a:cubicBezTo>
                    <a:pt x="1893" y="38249"/>
                    <a:pt x="751" y="39260"/>
                    <a:pt x="360" y="40663"/>
                  </a:cubicBezTo>
                  <a:cubicBezTo>
                    <a:pt x="1" y="42033"/>
                    <a:pt x="457" y="43501"/>
                    <a:pt x="1567" y="44381"/>
                  </a:cubicBezTo>
                  <a:cubicBezTo>
                    <a:pt x="14647" y="55015"/>
                    <a:pt x="31707" y="60854"/>
                    <a:pt x="49648" y="60854"/>
                  </a:cubicBezTo>
                  <a:lnTo>
                    <a:pt x="50366" y="60854"/>
                  </a:lnTo>
                  <a:cubicBezTo>
                    <a:pt x="65632" y="60724"/>
                    <a:pt x="79887" y="56222"/>
                    <a:pt x="86672" y="49437"/>
                  </a:cubicBezTo>
                  <a:cubicBezTo>
                    <a:pt x="93913" y="42196"/>
                    <a:pt x="96947" y="33095"/>
                    <a:pt x="95218" y="23798"/>
                  </a:cubicBezTo>
                  <a:cubicBezTo>
                    <a:pt x="93326" y="13719"/>
                    <a:pt x="85954" y="4716"/>
                    <a:pt x="75972" y="312"/>
                  </a:cubicBezTo>
                  <a:cubicBezTo>
                    <a:pt x="75498" y="100"/>
                    <a:pt x="75004" y="1"/>
                    <a:pt x="745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5260750" y="1131900"/>
              <a:ext cx="180250" cy="180250"/>
            </a:xfrm>
            <a:custGeom>
              <a:rect b="b" l="l" r="r" t="t"/>
              <a:pathLst>
                <a:path extrusionOk="0" h="7210" w="7210">
                  <a:moveTo>
                    <a:pt x="3589" y="0"/>
                  </a:moveTo>
                  <a:cubicBezTo>
                    <a:pt x="1599" y="0"/>
                    <a:pt x="1" y="1599"/>
                    <a:pt x="1" y="3589"/>
                  </a:cubicBezTo>
                  <a:cubicBezTo>
                    <a:pt x="1" y="5578"/>
                    <a:pt x="1599" y="7209"/>
                    <a:pt x="3589" y="7209"/>
                  </a:cubicBezTo>
                  <a:cubicBezTo>
                    <a:pt x="5579" y="7209"/>
                    <a:pt x="7210" y="5578"/>
                    <a:pt x="7210" y="3589"/>
                  </a:cubicBezTo>
                  <a:cubicBezTo>
                    <a:pt x="7210" y="1599"/>
                    <a:pt x="5579" y="0"/>
                    <a:pt x="35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28"/>
          <p:cNvSpPr txBox="1"/>
          <p:nvPr>
            <p:ph type="ctrTitle"/>
          </p:nvPr>
        </p:nvSpPr>
        <p:spPr>
          <a:xfrm flipH="1">
            <a:off x="5607000" y="4014300"/>
            <a:ext cx="33705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t>What is the difference?</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29"/>
          <p:cNvSpPr/>
          <p:nvPr/>
        </p:nvSpPr>
        <p:spPr>
          <a:xfrm>
            <a:off x="0" y="0"/>
            <a:ext cx="3060300" cy="8046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9"/>
          <p:cNvSpPr txBox="1"/>
          <p:nvPr>
            <p:ph type="ctrTitle"/>
          </p:nvPr>
        </p:nvSpPr>
        <p:spPr>
          <a:xfrm flipH="1">
            <a:off x="-9575" y="888500"/>
            <a:ext cx="7771500" cy="9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chemeClr val="lt1"/>
                </a:solidFill>
              </a:rPr>
              <a:t>Which foods do you think are animal-based protein sources?</a:t>
            </a:r>
            <a:endParaRPr>
              <a:solidFill>
                <a:schemeClr val="lt1"/>
              </a:solidFill>
            </a:endParaRPr>
          </a:p>
        </p:txBody>
      </p:sp>
      <p:sp>
        <p:nvSpPr>
          <p:cNvPr id="343" name="Google Shape;343;p29"/>
          <p:cNvSpPr txBox="1"/>
          <p:nvPr>
            <p:ph type="ctrTitle"/>
          </p:nvPr>
        </p:nvSpPr>
        <p:spPr>
          <a:xfrm flipH="1">
            <a:off x="13325" y="1680525"/>
            <a:ext cx="7771500" cy="9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chemeClr val="lt1"/>
                </a:solidFill>
              </a:rPr>
              <a:t>Which foods do you think are plant-based protein sources?</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47" name="Shape 347"/>
        <p:cNvGrpSpPr/>
        <p:nvPr/>
      </p:nvGrpSpPr>
      <p:grpSpPr>
        <a:xfrm>
          <a:off x="0" y="0"/>
          <a:ext cx="0" cy="0"/>
          <a:chOff x="0" y="0"/>
          <a:chExt cx="0" cy="0"/>
        </a:xfrm>
      </p:grpSpPr>
      <p:pic>
        <p:nvPicPr>
          <p:cNvPr id="348" name="Google Shape;348;p30"/>
          <p:cNvPicPr preferRelativeResize="0"/>
          <p:nvPr/>
        </p:nvPicPr>
        <p:blipFill>
          <a:blip r:embed="rId3">
            <a:alphaModFix/>
          </a:blip>
          <a:stretch>
            <a:fillRect/>
          </a:stretch>
        </p:blipFill>
        <p:spPr>
          <a:xfrm>
            <a:off x="0" y="2537826"/>
            <a:ext cx="2084552" cy="2605679"/>
          </a:xfrm>
          <a:prstGeom prst="rect">
            <a:avLst/>
          </a:prstGeom>
          <a:noFill/>
          <a:ln>
            <a:noFill/>
          </a:ln>
        </p:spPr>
      </p:pic>
      <p:pic>
        <p:nvPicPr>
          <p:cNvPr id="349" name="Google Shape;349;p30"/>
          <p:cNvPicPr preferRelativeResize="0"/>
          <p:nvPr/>
        </p:nvPicPr>
        <p:blipFill rotWithShape="1">
          <a:blip r:embed="rId4">
            <a:alphaModFix/>
          </a:blip>
          <a:srcRect b="0" l="0" r="15626" t="0"/>
          <a:stretch/>
        </p:blipFill>
        <p:spPr>
          <a:xfrm>
            <a:off x="6045975" y="0"/>
            <a:ext cx="3098026" cy="2065349"/>
          </a:xfrm>
          <a:prstGeom prst="rect">
            <a:avLst/>
          </a:prstGeom>
          <a:noFill/>
          <a:ln>
            <a:noFill/>
          </a:ln>
        </p:spPr>
      </p:pic>
      <p:pic>
        <p:nvPicPr>
          <p:cNvPr id="350" name="Google Shape;350;p30"/>
          <p:cNvPicPr preferRelativeResize="0"/>
          <p:nvPr/>
        </p:nvPicPr>
        <p:blipFill rotWithShape="1">
          <a:blip r:embed="rId5">
            <a:alphaModFix/>
          </a:blip>
          <a:srcRect b="0" l="2269" r="13356" t="0"/>
          <a:stretch/>
        </p:blipFill>
        <p:spPr>
          <a:xfrm>
            <a:off x="6045976" y="3078150"/>
            <a:ext cx="3098026" cy="2065352"/>
          </a:xfrm>
          <a:prstGeom prst="rect">
            <a:avLst/>
          </a:prstGeom>
          <a:noFill/>
          <a:ln>
            <a:noFill/>
          </a:ln>
        </p:spPr>
      </p:pic>
      <p:sp>
        <p:nvSpPr>
          <p:cNvPr id="351" name="Google Shape;351;p30"/>
          <p:cNvSpPr txBox="1"/>
          <p:nvPr>
            <p:ph type="ctrTitle"/>
          </p:nvPr>
        </p:nvSpPr>
        <p:spPr>
          <a:xfrm flipH="1">
            <a:off x="77850" y="765150"/>
            <a:ext cx="5774100" cy="6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Who eats </a:t>
            </a:r>
            <a:r>
              <a:rPr lang="es" sz="2500"/>
              <a:t>both animal and plant-based protein sources?</a:t>
            </a:r>
            <a:endParaRPr sz="2500"/>
          </a:p>
        </p:txBody>
      </p:sp>
      <p:sp>
        <p:nvSpPr>
          <p:cNvPr id="352" name="Google Shape;352;p30"/>
          <p:cNvSpPr/>
          <p:nvPr/>
        </p:nvSpPr>
        <p:spPr>
          <a:xfrm>
            <a:off x="0" y="4862425"/>
            <a:ext cx="3060300" cy="281100"/>
          </a:xfrm>
          <a:prstGeom prst="rect">
            <a:avLst/>
          </a:prstGeom>
          <a:solidFill>
            <a:srgbClr val="A7B1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353" name="Google Shape;353;p30"/>
          <p:cNvSpPr txBox="1"/>
          <p:nvPr>
            <p:ph type="ctrTitle"/>
          </p:nvPr>
        </p:nvSpPr>
        <p:spPr>
          <a:xfrm flipH="1">
            <a:off x="77850" y="1255100"/>
            <a:ext cx="5774100" cy="6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Does anyone eat only plant-based protein sources?</a:t>
            </a:r>
            <a:endParaRPr sz="2500"/>
          </a:p>
        </p:txBody>
      </p:sp>
      <p:sp>
        <p:nvSpPr>
          <p:cNvPr id="354" name="Google Shape;354;p30"/>
          <p:cNvSpPr txBox="1"/>
          <p:nvPr>
            <p:ph type="ctrTitle"/>
          </p:nvPr>
        </p:nvSpPr>
        <p:spPr>
          <a:xfrm flipH="1">
            <a:off x="2516100" y="2296275"/>
            <a:ext cx="3060300" cy="8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Is anyone a vegetarian or vegan? </a:t>
            </a:r>
            <a:endParaRPr sz="2500"/>
          </a:p>
          <a:p>
            <a:pPr indent="0" lvl="0" marL="0" rtl="0" algn="l">
              <a:spcBef>
                <a:spcPts val="0"/>
              </a:spcBef>
              <a:spcAft>
                <a:spcPts val="0"/>
              </a:spcAft>
              <a:buNone/>
            </a:pPr>
            <a:r>
              <a:rPr lang="es" sz="2500"/>
              <a:t>Or do you know someone who is? </a:t>
            </a:r>
            <a:endParaRPr sz="2500"/>
          </a:p>
        </p:txBody>
      </p:sp>
      <p:sp>
        <p:nvSpPr>
          <p:cNvPr id="355" name="Google Shape;355;p30"/>
          <p:cNvSpPr txBox="1"/>
          <p:nvPr>
            <p:ph type="ctrTitle"/>
          </p:nvPr>
        </p:nvSpPr>
        <p:spPr>
          <a:xfrm flipH="1">
            <a:off x="95075" y="1764975"/>
            <a:ext cx="3680100" cy="6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Is one source healthier than the other?</a:t>
            </a:r>
            <a:endParaRPr sz="2500"/>
          </a:p>
        </p:txBody>
      </p:sp>
      <p:sp>
        <p:nvSpPr>
          <p:cNvPr id="356" name="Google Shape;356;p30"/>
          <p:cNvSpPr txBox="1"/>
          <p:nvPr>
            <p:ph type="ctrTitle"/>
          </p:nvPr>
        </p:nvSpPr>
        <p:spPr>
          <a:xfrm flipH="1">
            <a:off x="2535125" y="3237500"/>
            <a:ext cx="3060300" cy="89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What does it mean to be a vegetarian?</a:t>
            </a:r>
            <a:endParaRPr sz="2500"/>
          </a:p>
        </p:txBody>
      </p:sp>
      <p:sp>
        <p:nvSpPr>
          <p:cNvPr id="357" name="Google Shape;357;p30"/>
          <p:cNvSpPr txBox="1"/>
          <p:nvPr>
            <p:ph type="ctrTitle"/>
          </p:nvPr>
        </p:nvSpPr>
        <p:spPr>
          <a:xfrm flipH="1">
            <a:off x="2516100" y="4217750"/>
            <a:ext cx="3248400" cy="6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What does it mean to be a vegan?</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arming Company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
        <AccountId xsi:nil="true"/>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F0449F-5031-4059-8FFE-16F6EFCEBE51}"/>
</file>

<file path=customXml/itemProps2.xml><?xml version="1.0" encoding="utf-8"?>
<ds:datastoreItem xmlns:ds="http://schemas.openxmlformats.org/officeDocument/2006/customXml" ds:itemID="{A2BCE386-E8BC-47E1-B420-D3D38EB0AE42}"/>
</file>

<file path=customXml/itemProps3.xml><?xml version="1.0" encoding="utf-8"?>
<ds:datastoreItem xmlns:ds="http://schemas.openxmlformats.org/officeDocument/2006/customXml" ds:itemID="{ED246A5E-CF12-4B5E-ACEE-16F82DE78E9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1402900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