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2.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Barlow Semi Condensed Light" pitchFamily="2" charset="77"/>
      <p:regular r:id="rId18"/>
      <p:bold r:id="rId19"/>
      <p:italic r:id="rId20"/>
      <p:boldItalic r:id="rId21"/>
    </p:embeddedFont>
    <p:embeddedFont>
      <p:font typeface="Fira Sans Condensed" panose="020B0503050000020004" pitchFamily="34" charset="0"/>
      <p:regular r:id="rId22"/>
      <p:bold r:id="rId23"/>
      <p:italic r:id="rId24"/>
      <p:boldItalic r:id="rId25"/>
    </p:embeddedFont>
    <p:embeddedFont>
      <p:font typeface="Oxygen" panose="02000503000000000000" pitchFamily="2" charset="77"/>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E3860E-37C5-4A4B-84DD-63F730DE3D4F}">
  <a:tblStyle styleId="{3BE3860E-37C5-4A4B-84DD-63F730DE3D4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13"/>
    <p:restoredTop sz="94697"/>
  </p:normalViewPr>
  <p:slideViewPr>
    <p:cSldViewPr snapToGrid="0">
      <p:cViewPr varScale="1">
        <p:scale>
          <a:sx n="144" d="100"/>
          <a:sy n="144" d="100"/>
        </p:scale>
        <p:origin x="1208" y="184"/>
      </p:cViewPr>
      <p:guideLst>
        <p:guide pos="2880"/>
        <p:guide orient="horz" pos="1620"/>
      </p:guideLst>
    </p:cSldViewPr>
  </p:slideViewPr>
  <p:notesTextViewPr>
    <p:cViewPr>
      <p:scale>
        <a:sx n="1" d="1"/>
        <a:sy n="1" d="1"/>
      </p:scale>
      <p:origin x="0" y="0"/>
    </p:cViewPr>
  </p:notesTextViewPr>
  <p:notesViewPr>
    <p:cSldViewPr snapToGrid="0">
      <p:cViewPr varScale="1">
        <p:scale>
          <a:sx n="86" d="100"/>
          <a:sy n="86" d="100"/>
        </p:scale>
        <p:origin x="3928"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d055a811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8d055a81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Reminder: find paper and writing utensil for exit ticket while waiting to start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8d055a8113_0_7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8d055a8113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Food system bingo</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8d055a8113_0_8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8d055a8113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Food system bingo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8ee64098e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8ee64098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8ee64098e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8ee64098e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6eed426691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6eed426691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6eed426691_0_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6eed426691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6eb7f53f97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6eb7f53f97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6eb7f53f97_0_6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6eb7f53f97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8ec9482a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8ec9482a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8ec9482a1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8ec9482a1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8ec9482a1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8ec9482a1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6eb7f53f97_0_7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6eb7f53f97_0_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6eeeb8ea76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6eeeb8ea7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Food system bingo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092900" y="1367150"/>
            <a:ext cx="3606000" cy="1579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E1A101"/>
              </a:buClr>
              <a:buSzPts val="4800"/>
              <a:buFont typeface="Fira Sans Condensed"/>
              <a:buNone/>
              <a:defRPr sz="4800" b="1">
                <a:solidFill>
                  <a:srgbClr val="E1A101"/>
                </a:solidFill>
                <a:latin typeface="Fira Sans Condensed"/>
                <a:ea typeface="Fira Sans Condensed"/>
                <a:cs typeface="Fira Sans Condensed"/>
                <a:sym typeface="Fira Sans Condensed"/>
              </a:defRPr>
            </a:lvl1pPr>
            <a:lvl2pPr lvl="1">
              <a:lnSpc>
                <a:spcPct val="80000"/>
              </a:lnSpc>
              <a:spcBef>
                <a:spcPts val="0"/>
              </a:spcBef>
              <a:spcAft>
                <a:spcPts val="0"/>
              </a:spcAft>
              <a:buClr>
                <a:srgbClr val="E1A101"/>
              </a:buClr>
              <a:buSzPts val="6000"/>
              <a:buNone/>
              <a:defRPr sz="6000">
                <a:solidFill>
                  <a:srgbClr val="E1A101"/>
                </a:solidFill>
              </a:defRPr>
            </a:lvl2pPr>
            <a:lvl3pPr lvl="2">
              <a:lnSpc>
                <a:spcPct val="80000"/>
              </a:lnSpc>
              <a:spcBef>
                <a:spcPts val="0"/>
              </a:spcBef>
              <a:spcAft>
                <a:spcPts val="0"/>
              </a:spcAft>
              <a:buClr>
                <a:srgbClr val="E1A101"/>
              </a:buClr>
              <a:buSzPts val="6000"/>
              <a:buNone/>
              <a:defRPr sz="6000">
                <a:solidFill>
                  <a:srgbClr val="E1A101"/>
                </a:solidFill>
              </a:defRPr>
            </a:lvl3pPr>
            <a:lvl4pPr lvl="3">
              <a:lnSpc>
                <a:spcPct val="80000"/>
              </a:lnSpc>
              <a:spcBef>
                <a:spcPts val="0"/>
              </a:spcBef>
              <a:spcAft>
                <a:spcPts val="0"/>
              </a:spcAft>
              <a:buClr>
                <a:srgbClr val="E1A101"/>
              </a:buClr>
              <a:buSzPts val="6000"/>
              <a:buNone/>
              <a:defRPr sz="6000">
                <a:solidFill>
                  <a:srgbClr val="E1A101"/>
                </a:solidFill>
              </a:defRPr>
            </a:lvl4pPr>
            <a:lvl5pPr lvl="4">
              <a:lnSpc>
                <a:spcPct val="80000"/>
              </a:lnSpc>
              <a:spcBef>
                <a:spcPts val="0"/>
              </a:spcBef>
              <a:spcAft>
                <a:spcPts val="0"/>
              </a:spcAft>
              <a:buClr>
                <a:srgbClr val="E1A101"/>
              </a:buClr>
              <a:buSzPts val="6000"/>
              <a:buNone/>
              <a:defRPr sz="6000">
                <a:solidFill>
                  <a:srgbClr val="E1A101"/>
                </a:solidFill>
              </a:defRPr>
            </a:lvl5pPr>
            <a:lvl6pPr lvl="5">
              <a:lnSpc>
                <a:spcPct val="80000"/>
              </a:lnSpc>
              <a:spcBef>
                <a:spcPts val="0"/>
              </a:spcBef>
              <a:spcAft>
                <a:spcPts val="0"/>
              </a:spcAft>
              <a:buClr>
                <a:srgbClr val="E1A101"/>
              </a:buClr>
              <a:buSzPts val="6000"/>
              <a:buNone/>
              <a:defRPr sz="6000">
                <a:solidFill>
                  <a:srgbClr val="E1A101"/>
                </a:solidFill>
              </a:defRPr>
            </a:lvl6pPr>
            <a:lvl7pPr lvl="6">
              <a:lnSpc>
                <a:spcPct val="80000"/>
              </a:lnSpc>
              <a:spcBef>
                <a:spcPts val="0"/>
              </a:spcBef>
              <a:spcAft>
                <a:spcPts val="0"/>
              </a:spcAft>
              <a:buClr>
                <a:srgbClr val="E1A101"/>
              </a:buClr>
              <a:buSzPts val="6000"/>
              <a:buNone/>
              <a:defRPr sz="6000">
                <a:solidFill>
                  <a:srgbClr val="E1A101"/>
                </a:solidFill>
              </a:defRPr>
            </a:lvl7pPr>
            <a:lvl8pPr lvl="7">
              <a:lnSpc>
                <a:spcPct val="80000"/>
              </a:lnSpc>
              <a:spcBef>
                <a:spcPts val="0"/>
              </a:spcBef>
              <a:spcAft>
                <a:spcPts val="0"/>
              </a:spcAft>
              <a:buClr>
                <a:srgbClr val="E1A101"/>
              </a:buClr>
              <a:buSzPts val="6000"/>
              <a:buNone/>
              <a:defRPr sz="6000">
                <a:solidFill>
                  <a:srgbClr val="E1A101"/>
                </a:solidFill>
              </a:defRPr>
            </a:lvl8pPr>
            <a:lvl9pPr lvl="8">
              <a:lnSpc>
                <a:spcPct val="80000"/>
              </a:lnSpc>
              <a:spcBef>
                <a:spcPts val="0"/>
              </a:spcBef>
              <a:spcAft>
                <a:spcPts val="0"/>
              </a:spcAft>
              <a:buClr>
                <a:srgbClr val="E1A101"/>
              </a:buClr>
              <a:buSzPts val="6000"/>
              <a:buNone/>
              <a:defRPr sz="6000">
                <a:solidFill>
                  <a:srgbClr val="E1A101"/>
                </a:solidFill>
              </a:defRPr>
            </a:lvl9pPr>
          </a:lstStyle>
          <a:p>
            <a:endParaRPr/>
          </a:p>
        </p:txBody>
      </p:sp>
      <p:sp>
        <p:nvSpPr>
          <p:cNvPr id="10" name="Google Shape;10;p2"/>
          <p:cNvSpPr txBox="1">
            <a:spLocks noGrp="1"/>
          </p:cNvSpPr>
          <p:nvPr>
            <p:ph type="subTitle" idx="1"/>
          </p:nvPr>
        </p:nvSpPr>
        <p:spPr>
          <a:xfrm>
            <a:off x="5470000" y="2983750"/>
            <a:ext cx="2851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3"/>
              </a:buClr>
              <a:buSzPts val="2000"/>
              <a:buFont typeface="Fira Sans Condensed"/>
              <a:buNone/>
              <a:defRPr sz="2000">
                <a:solidFill>
                  <a:schemeClr val="accent3"/>
                </a:solidFill>
                <a:latin typeface="Fira Sans Condensed"/>
                <a:ea typeface="Fira Sans Condensed"/>
                <a:cs typeface="Fira Sans Condensed"/>
                <a:sym typeface="Fira Sans Condensed"/>
              </a:defRPr>
            </a:lvl1pPr>
            <a:lvl2pPr lvl="1" algn="ctr">
              <a:lnSpc>
                <a:spcPct val="100000"/>
              </a:lnSpc>
              <a:spcBef>
                <a:spcPts val="0"/>
              </a:spcBef>
              <a:spcAft>
                <a:spcPts val="0"/>
              </a:spcAft>
              <a:buClr>
                <a:srgbClr val="E1A101"/>
              </a:buClr>
              <a:buSzPts val="2800"/>
              <a:buNone/>
              <a:defRPr sz="2800">
                <a:solidFill>
                  <a:srgbClr val="E1A101"/>
                </a:solidFill>
              </a:defRPr>
            </a:lvl2pPr>
            <a:lvl3pPr lvl="2" algn="ctr">
              <a:lnSpc>
                <a:spcPct val="100000"/>
              </a:lnSpc>
              <a:spcBef>
                <a:spcPts val="0"/>
              </a:spcBef>
              <a:spcAft>
                <a:spcPts val="0"/>
              </a:spcAft>
              <a:buClr>
                <a:srgbClr val="E1A101"/>
              </a:buClr>
              <a:buSzPts val="2800"/>
              <a:buNone/>
              <a:defRPr sz="2800">
                <a:solidFill>
                  <a:srgbClr val="E1A101"/>
                </a:solidFill>
              </a:defRPr>
            </a:lvl3pPr>
            <a:lvl4pPr lvl="3" algn="ctr">
              <a:lnSpc>
                <a:spcPct val="100000"/>
              </a:lnSpc>
              <a:spcBef>
                <a:spcPts val="0"/>
              </a:spcBef>
              <a:spcAft>
                <a:spcPts val="0"/>
              </a:spcAft>
              <a:buClr>
                <a:srgbClr val="E1A101"/>
              </a:buClr>
              <a:buSzPts val="2800"/>
              <a:buNone/>
              <a:defRPr sz="2800">
                <a:solidFill>
                  <a:srgbClr val="E1A101"/>
                </a:solidFill>
              </a:defRPr>
            </a:lvl4pPr>
            <a:lvl5pPr lvl="4" algn="ctr">
              <a:lnSpc>
                <a:spcPct val="100000"/>
              </a:lnSpc>
              <a:spcBef>
                <a:spcPts val="0"/>
              </a:spcBef>
              <a:spcAft>
                <a:spcPts val="0"/>
              </a:spcAft>
              <a:buClr>
                <a:srgbClr val="E1A101"/>
              </a:buClr>
              <a:buSzPts val="2800"/>
              <a:buNone/>
              <a:defRPr sz="2800">
                <a:solidFill>
                  <a:srgbClr val="E1A101"/>
                </a:solidFill>
              </a:defRPr>
            </a:lvl5pPr>
            <a:lvl6pPr lvl="5" algn="ctr">
              <a:lnSpc>
                <a:spcPct val="100000"/>
              </a:lnSpc>
              <a:spcBef>
                <a:spcPts val="0"/>
              </a:spcBef>
              <a:spcAft>
                <a:spcPts val="0"/>
              </a:spcAft>
              <a:buClr>
                <a:srgbClr val="E1A101"/>
              </a:buClr>
              <a:buSzPts val="2800"/>
              <a:buNone/>
              <a:defRPr sz="2800">
                <a:solidFill>
                  <a:srgbClr val="E1A101"/>
                </a:solidFill>
              </a:defRPr>
            </a:lvl6pPr>
            <a:lvl7pPr lvl="6" algn="ctr">
              <a:lnSpc>
                <a:spcPct val="100000"/>
              </a:lnSpc>
              <a:spcBef>
                <a:spcPts val="0"/>
              </a:spcBef>
              <a:spcAft>
                <a:spcPts val="0"/>
              </a:spcAft>
              <a:buClr>
                <a:srgbClr val="E1A101"/>
              </a:buClr>
              <a:buSzPts val="2800"/>
              <a:buNone/>
              <a:defRPr sz="2800">
                <a:solidFill>
                  <a:srgbClr val="E1A101"/>
                </a:solidFill>
              </a:defRPr>
            </a:lvl7pPr>
            <a:lvl8pPr lvl="7" algn="ctr">
              <a:lnSpc>
                <a:spcPct val="100000"/>
              </a:lnSpc>
              <a:spcBef>
                <a:spcPts val="0"/>
              </a:spcBef>
              <a:spcAft>
                <a:spcPts val="0"/>
              </a:spcAft>
              <a:buClr>
                <a:srgbClr val="E1A101"/>
              </a:buClr>
              <a:buSzPts val="2800"/>
              <a:buNone/>
              <a:defRPr sz="2800">
                <a:solidFill>
                  <a:srgbClr val="E1A101"/>
                </a:solidFill>
              </a:defRPr>
            </a:lvl8pPr>
            <a:lvl9pPr lvl="8" algn="ctr">
              <a:lnSpc>
                <a:spcPct val="100000"/>
              </a:lnSpc>
              <a:spcBef>
                <a:spcPts val="0"/>
              </a:spcBef>
              <a:spcAft>
                <a:spcPts val="0"/>
              </a:spcAft>
              <a:buClr>
                <a:srgbClr val="E1A101"/>
              </a:buClr>
              <a:buSzPts val="2800"/>
              <a:buNone/>
              <a:defRPr sz="2800">
                <a:solidFill>
                  <a:srgbClr val="E1A10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311700" y="591750"/>
            <a:ext cx="8520600" cy="1468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9600"/>
              <a:buNone/>
              <a:defRPr sz="96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5" name="Google Shape;95;p11"/>
          <p:cNvSpPr txBox="1">
            <a:spLocks noGrp="1"/>
          </p:cNvSpPr>
          <p:nvPr>
            <p:ph type="body" idx="1"/>
          </p:nvPr>
        </p:nvSpPr>
        <p:spPr>
          <a:xfrm>
            <a:off x="2686950" y="1997550"/>
            <a:ext cx="37701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defRPr>
            </a:lvl1pPr>
            <a:lvl2pPr marL="914400" lvl="1" indent="-317500" algn="ctr">
              <a:spcBef>
                <a:spcPts val="1600"/>
              </a:spcBef>
              <a:spcAft>
                <a:spcPts val="0"/>
              </a:spcAft>
              <a:buClr>
                <a:schemeClr val="dk2"/>
              </a:buClr>
              <a:buSzPts val="1400"/>
              <a:buChar char="○"/>
              <a:defRPr>
                <a:solidFill>
                  <a:schemeClr val="dk2"/>
                </a:solidFill>
              </a:defRPr>
            </a:lvl2pPr>
            <a:lvl3pPr marL="1371600" lvl="2" indent="-317500" algn="ctr">
              <a:spcBef>
                <a:spcPts val="1600"/>
              </a:spcBef>
              <a:spcAft>
                <a:spcPts val="0"/>
              </a:spcAft>
              <a:buClr>
                <a:schemeClr val="dk2"/>
              </a:buClr>
              <a:buSzPts val="1400"/>
              <a:buChar char="■"/>
              <a:defRPr>
                <a:solidFill>
                  <a:schemeClr val="dk2"/>
                </a:solidFill>
              </a:defRPr>
            </a:lvl3pPr>
            <a:lvl4pPr marL="1828800" lvl="3" indent="-317500" algn="ctr">
              <a:spcBef>
                <a:spcPts val="1600"/>
              </a:spcBef>
              <a:spcAft>
                <a:spcPts val="0"/>
              </a:spcAft>
              <a:buClr>
                <a:schemeClr val="dk2"/>
              </a:buClr>
              <a:buSzPts val="1400"/>
              <a:buChar char="●"/>
              <a:defRPr>
                <a:solidFill>
                  <a:schemeClr val="dk2"/>
                </a:solidFill>
              </a:defRPr>
            </a:lvl4pPr>
            <a:lvl5pPr marL="2286000" lvl="4" indent="-317500" algn="ctr">
              <a:spcBef>
                <a:spcPts val="1600"/>
              </a:spcBef>
              <a:spcAft>
                <a:spcPts val="0"/>
              </a:spcAft>
              <a:buClr>
                <a:schemeClr val="dk2"/>
              </a:buClr>
              <a:buSzPts val="1400"/>
              <a:buChar char="○"/>
              <a:defRPr>
                <a:solidFill>
                  <a:schemeClr val="dk2"/>
                </a:solidFill>
              </a:defRPr>
            </a:lvl5pPr>
            <a:lvl6pPr marL="2743200" lvl="5" indent="-317500" algn="ctr">
              <a:spcBef>
                <a:spcPts val="1600"/>
              </a:spcBef>
              <a:spcAft>
                <a:spcPts val="0"/>
              </a:spcAft>
              <a:buClr>
                <a:schemeClr val="dk2"/>
              </a:buClr>
              <a:buSzPts val="1400"/>
              <a:buChar char="■"/>
              <a:defRPr>
                <a:solidFill>
                  <a:schemeClr val="dk2"/>
                </a:solidFill>
              </a:defRPr>
            </a:lvl6pPr>
            <a:lvl7pPr marL="3200400" lvl="6" indent="-317500" algn="ctr">
              <a:spcBef>
                <a:spcPts val="1600"/>
              </a:spcBef>
              <a:spcAft>
                <a:spcPts val="0"/>
              </a:spcAft>
              <a:buClr>
                <a:schemeClr val="dk2"/>
              </a:buClr>
              <a:buSzPts val="1400"/>
              <a:buChar char="●"/>
              <a:defRPr>
                <a:solidFill>
                  <a:schemeClr val="dk2"/>
                </a:solidFill>
              </a:defRPr>
            </a:lvl7pPr>
            <a:lvl8pPr marL="3657600" lvl="7" indent="-317500" algn="ctr">
              <a:spcBef>
                <a:spcPts val="1600"/>
              </a:spcBef>
              <a:spcAft>
                <a:spcPts val="0"/>
              </a:spcAft>
              <a:buClr>
                <a:schemeClr val="dk2"/>
              </a:buClr>
              <a:buSzPts val="1400"/>
              <a:buChar char="○"/>
              <a:defRPr>
                <a:solidFill>
                  <a:schemeClr val="dk2"/>
                </a:solidFill>
              </a:defRPr>
            </a:lvl8pPr>
            <a:lvl9pPr marL="4114800" lvl="8" indent="-317500" algn="ctr">
              <a:spcBef>
                <a:spcPts val="1600"/>
              </a:spcBef>
              <a:spcAft>
                <a:spcPts val="1600"/>
              </a:spcAft>
              <a:buClr>
                <a:schemeClr val="dk2"/>
              </a:buClr>
              <a:buSzPts val="1400"/>
              <a:buChar char="■"/>
              <a:defRPr>
                <a:solidFill>
                  <a:schemeClr val="dk2"/>
                </a:solidFill>
              </a:defRPr>
            </a:lvl9pPr>
          </a:lstStyle>
          <a:p>
            <a:endParaRPr/>
          </a:p>
        </p:txBody>
      </p:sp>
      <p:sp>
        <p:nvSpPr>
          <p:cNvPr id="96" name="Google Shape;96;p11"/>
          <p:cNvSpPr/>
          <p:nvPr/>
        </p:nvSpPr>
        <p:spPr>
          <a:xfrm rot="-1101860">
            <a:off x="6312829" y="-361039"/>
            <a:ext cx="5000586" cy="1900225"/>
          </a:xfrm>
          <a:custGeom>
            <a:avLst/>
            <a:gdLst/>
            <a:ahLst/>
            <a:cxnLst/>
            <a:rect l="l" t="t" r="r" b="b"/>
            <a:pathLst>
              <a:path w="19016" h="7226" extrusionOk="0">
                <a:moveTo>
                  <a:pt x="5003" y="1"/>
                </a:moveTo>
                <a:cubicBezTo>
                  <a:pt x="2007" y="1"/>
                  <a:pt x="89" y="1616"/>
                  <a:pt x="176" y="3909"/>
                </a:cubicBezTo>
                <a:cubicBezTo>
                  <a:pt x="176" y="3909"/>
                  <a:pt x="1" y="7225"/>
                  <a:pt x="8018" y="7225"/>
                </a:cubicBezTo>
                <a:cubicBezTo>
                  <a:pt x="17199" y="7225"/>
                  <a:pt x="19016" y="2591"/>
                  <a:pt x="17328" y="989"/>
                </a:cubicBezTo>
                <a:cubicBezTo>
                  <a:pt x="16688" y="381"/>
                  <a:pt x="15982" y="184"/>
                  <a:pt x="15213" y="184"/>
                </a:cubicBezTo>
                <a:cubicBezTo>
                  <a:pt x="13782" y="184"/>
                  <a:pt x="12133" y="869"/>
                  <a:pt x="10286" y="869"/>
                </a:cubicBezTo>
                <a:cubicBezTo>
                  <a:pt x="9643" y="869"/>
                  <a:pt x="8977" y="786"/>
                  <a:pt x="8287" y="562"/>
                </a:cubicBezTo>
                <a:cubicBezTo>
                  <a:pt x="7097" y="177"/>
                  <a:pt x="5991" y="1"/>
                  <a:pt x="5003" y="1"/>
                </a:cubicBez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rot="10800000" flipH="1">
            <a:off x="6" y="-2"/>
            <a:ext cx="2438515" cy="2426277"/>
          </a:xfrm>
          <a:custGeom>
            <a:avLst/>
            <a:gdLst/>
            <a:ahLst/>
            <a:cxnLst/>
            <a:rect l="l" t="t" r="r" b="b"/>
            <a:pathLst>
              <a:path w="14589" h="14516" extrusionOk="0">
                <a:moveTo>
                  <a:pt x="668" y="0"/>
                </a:moveTo>
                <a:cubicBezTo>
                  <a:pt x="564" y="0"/>
                  <a:pt x="459" y="10"/>
                  <a:pt x="356" y="29"/>
                </a:cubicBezTo>
                <a:cubicBezTo>
                  <a:pt x="253" y="47"/>
                  <a:pt x="153" y="76"/>
                  <a:pt x="55" y="114"/>
                </a:cubicBezTo>
                <a:cubicBezTo>
                  <a:pt x="21" y="156"/>
                  <a:pt x="1" y="209"/>
                  <a:pt x="1" y="263"/>
                </a:cubicBezTo>
                <a:lnTo>
                  <a:pt x="1" y="14281"/>
                </a:lnTo>
                <a:cubicBezTo>
                  <a:pt x="1" y="14411"/>
                  <a:pt x="106" y="14516"/>
                  <a:pt x="237" y="14516"/>
                </a:cubicBezTo>
                <a:lnTo>
                  <a:pt x="9837" y="14516"/>
                </a:lnTo>
                <a:cubicBezTo>
                  <a:pt x="12561" y="13402"/>
                  <a:pt x="14589" y="10632"/>
                  <a:pt x="13959" y="7549"/>
                </a:cubicBezTo>
                <a:cubicBezTo>
                  <a:pt x="13561" y="5609"/>
                  <a:pt x="11996" y="3405"/>
                  <a:pt x="9860" y="3270"/>
                </a:cubicBezTo>
                <a:cubicBezTo>
                  <a:pt x="9823" y="3268"/>
                  <a:pt x="9785" y="3266"/>
                  <a:pt x="9747" y="3266"/>
                </a:cubicBezTo>
                <a:cubicBezTo>
                  <a:pt x="8272" y="3266"/>
                  <a:pt x="6369" y="4996"/>
                  <a:pt x="4794" y="4996"/>
                </a:cubicBezTo>
                <a:cubicBezTo>
                  <a:pt x="4188" y="4996"/>
                  <a:pt x="3631" y="4739"/>
                  <a:pt x="3166" y="4030"/>
                </a:cubicBezTo>
                <a:cubicBezTo>
                  <a:pt x="2553" y="3095"/>
                  <a:pt x="2801" y="1884"/>
                  <a:pt x="2264" y="924"/>
                </a:cubicBezTo>
                <a:cubicBezTo>
                  <a:pt x="1995" y="445"/>
                  <a:pt x="1507" y="123"/>
                  <a:pt x="982" y="29"/>
                </a:cubicBezTo>
                <a:cubicBezTo>
                  <a:pt x="878" y="10"/>
                  <a:pt x="773" y="0"/>
                  <a:pt x="668" y="0"/>
                </a:cubicBez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ITLE_AND_BODY_1">
    <p:bg>
      <p:bgPr>
        <a:solidFill>
          <a:schemeClr val="accent4"/>
        </a:solidFill>
        <a:effectLst/>
      </p:bgPr>
    </p:bg>
    <p:spTree>
      <p:nvGrpSpPr>
        <p:cNvPr id="1" name="Shape 99"/>
        <p:cNvGrpSpPr/>
        <p:nvPr/>
      </p:nvGrpSpPr>
      <p:grpSpPr>
        <a:xfrm>
          <a:off x="0" y="0"/>
          <a:ext cx="0" cy="0"/>
          <a:chOff x="0" y="0"/>
          <a:chExt cx="0" cy="0"/>
        </a:xfrm>
      </p:grpSpPr>
      <p:sp>
        <p:nvSpPr>
          <p:cNvPr id="100" name="Google Shape;100;p13"/>
          <p:cNvSpPr/>
          <p:nvPr/>
        </p:nvSpPr>
        <p:spPr>
          <a:xfrm>
            <a:off x="3807551" y="2267811"/>
            <a:ext cx="5387228" cy="2977326"/>
          </a:xfrm>
          <a:custGeom>
            <a:avLst/>
            <a:gdLst/>
            <a:ahLst/>
            <a:cxnLst/>
            <a:rect l="l" t="t" r="r" b="b"/>
            <a:pathLst>
              <a:path w="129985" h="71838" extrusionOk="0">
                <a:moveTo>
                  <a:pt x="26174" y="0"/>
                </a:moveTo>
                <a:cubicBezTo>
                  <a:pt x="22995" y="0"/>
                  <a:pt x="19662" y="2105"/>
                  <a:pt x="17722" y="4907"/>
                </a:cubicBezTo>
                <a:cubicBezTo>
                  <a:pt x="14255" y="9707"/>
                  <a:pt x="13989" y="15306"/>
                  <a:pt x="13188" y="20907"/>
                </a:cubicBezTo>
                <a:cubicBezTo>
                  <a:pt x="12389" y="27040"/>
                  <a:pt x="10789" y="33173"/>
                  <a:pt x="10523" y="39573"/>
                </a:cubicBezTo>
                <a:cubicBezTo>
                  <a:pt x="10523" y="40640"/>
                  <a:pt x="10255" y="41705"/>
                  <a:pt x="9722" y="42772"/>
                </a:cubicBezTo>
                <a:cubicBezTo>
                  <a:pt x="9189" y="43572"/>
                  <a:pt x="9722" y="44905"/>
                  <a:pt x="9456" y="45972"/>
                </a:cubicBezTo>
                <a:cubicBezTo>
                  <a:pt x="8389" y="49171"/>
                  <a:pt x="8655" y="52105"/>
                  <a:pt x="8122" y="55037"/>
                </a:cubicBezTo>
                <a:cubicBezTo>
                  <a:pt x="6442" y="61126"/>
                  <a:pt x="3604" y="66551"/>
                  <a:pt x="0" y="71837"/>
                </a:cubicBezTo>
                <a:lnTo>
                  <a:pt x="129985" y="71837"/>
                </a:lnTo>
                <a:lnTo>
                  <a:pt x="129985" y="58974"/>
                </a:lnTo>
                <a:cubicBezTo>
                  <a:pt x="128471" y="59232"/>
                  <a:pt x="126987" y="59349"/>
                  <a:pt x="125528" y="59349"/>
                </a:cubicBezTo>
                <a:cubicBezTo>
                  <a:pt x="115365" y="59349"/>
                  <a:pt x="106394" y="53677"/>
                  <a:pt x="96652" y="50505"/>
                </a:cubicBezTo>
                <a:cubicBezTo>
                  <a:pt x="94191" y="49609"/>
                  <a:pt x="91494" y="49231"/>
                  <a:pt x="88721" y="49231"/>
                </a:cubicBezTo>
                <a:cubicBezTo>
                  <a:pt x="84885" y="49231"/>
                  <a:pt x="80902" y="49955"/>
                  <a:pt x="77187" y="51038"/>
                </a:cubicBezTo>
                <a:cubicBezTo>
                  <a:pt x="76309" y="51331"/>
                  <a:pt x="75190" y="51543"/>
                  <a:pt x="74183" y="51543"/>
                </a:cubicBezTo>
                <a:cubicBezTo>
                  <a:pt x="73354" y="51543"/>
                  <a:pt x="72601" y="51399"/>
                  <a:pt x="72120" y="51038"/>
                </a:cubicBezTo>
                <a:cubicBezTo>
                  <a:pt x="62787" y="42772"/>
                  <a:pt x="65454" y="29973"/>
                  <a:pt x="65454" y="18772"/>
                </a:cubicBezTo>
                <a:cubicBezTo>
                  <a:pt x="65454" y="16106"/>
                  <a:pt x="64653" y="13173"/>
                  <a:pt x="63053" y="12374"/>
                </a:cubicBezTo>
                <a:cubicBezTo>
                  <a:pt x="62045" y="11743"/>
                  <a:pt x="60680" y="11470"/>
                  <a:pt x="59212" y="11470"/>
                </a:cubicBezTo>
                <a:cubicBezTo>
                  <a:pt x="57571" y="11470"/>
                  <a:pt x="55801" y="11811"/>
                  <a:pt x="54253" y="12374"/>
                </a:cubicBezTo>
                <a:cubicBezTo>
                  <a:pt x="53987" y="12640"/>
                  <a:pt x="53987" y="13173"/>
                  <a:pt x="53720" y="13439"/>
                </a:cubicBezTo>
                <a:cubicBezTo>
                  <a:pt x="48120" y="13972"/>
                  <a:pt x="46522" y="18772"/>
                  <a:pt x="42788" y="21707"/>
                </a:cubicBezTo>
                <a:cubicBezTo>
                  <a:pt x="42197" y="22121"/>
                  <a:pt x="41605" y="22299"/>
                  <a:pt x="41031" y="22299"/>
                </a:cubicBezTo>
                <a:cubicBezTo>
                  <a:pt x="39017" y="22299"/>
                  <a:pt x="37218" y="20108"/>
                  <a:pt x="36388" y="18240"/>
                </a:cubicBezTo>
                <a:cubicBezTo>
                  <a:pt x="34255" y="12108"/>
                  <a:pt x="35054" y="2773"/>
                  <a:pt x="28388" y="374"/>
                </a:cubicBezTo>
                <a:cubicBezTo>
                  <a:pt x="27672" y="118"/>
                  <a:pt x="26927" y="0"/>
                  <a:pt x="26174" y="0"/>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a:off x="3384811" y="0"/>
            <a:ext cx="5759074" cy="2123557"/>
          </a:xfrm>
          <a:custGeom>
            <a:avLst/>
            <a:gdLst/>
            <a:ahLst/>
            <a:cxnLst/>
            <a:rect l="l" t="t" r="r" b="b"/>
            <a:pathLst>
              <a:path w="125964" h="46447" extrusionOk="0">
                <a:moveTo>
                  <a:pt x="482" y="1"/>
                </a:moveTo>
                <a:cubicBezTo>
                  <a:pt x="33" y="1960"/>
                  <a:pt x="0" y="4046"/>
                  <a:pt x="368" y="6135"/>
                </a:cubicBezTo>
                <a:cubicBezTo>
                  <a:pt x="368" y="6669"/>
                  <a:pt x="1434" y="6669"/>
                  <a:pt x="1434" y="7202"/>
                </a:cubicBezTo>
                <a:cubicBezTo>
                  <a:pt x="3036" y="13868"/>
                  <a:pt x="10501" y="16535"/>
                  <a:pt x="16101" y="17868"/>
                </a:cubicBezTo>
                <a:cubicBezTo>
                  <a:pt x="18563" y="18458"/>
                  <a:pt x="21062" y="18613"/>
                  <a:pt x="23570" y="18613"/>
                </a:cubicBezTo>
                <a:cubicBezTo>
                  <a:pt x="26316" y="18613"/>
                  <a:pt x="29072" y="18428"/>
                  <a:pt x="31805" y="18428"/>
                </a:cubicBezTo>
                <a:cubicBezTo>
                  <a:pt x="33335" y="18428"/>
                  <a:pt x="34858" y="18486"/>
                  <a:pt x="36367" y="18667"/>
                </a:cubicBezTo>
                <a:cubicBezTo>
                  <a:pt x="45957" y="19818"/>
                  <a:pt x="44802" y="33598"/>
                  <a:pt x="50062" y="39166"/>
                </a:cubicBezTo>
                <a:cubicBezTo>
                  <a:pt x="54543" y="43909"/>
                  <a:pt x="61086" y="46447"/>
                  <a:pt x="67593" y="46447"/>
                </a:cubicBezTo>
                <a:cubicBezTo>
                  <a:pt x="71461" y="46447"/>
                  <a:pt x="75315" y="45550"/>
                  <a:pt x="78717" y="43689"/>
                </a:cubicBezTo>
                <a:cubicBezTo>
                  <a:pt x="86326" y="39525"/>
                  <a:pt x="91083" y="31579"/>
                  <a:pt x="98016" y="26368"/>
                </a:cubicBezTo>
                <a:cubicBezTo>
                  <a:pt x="106755" y="19799"/>
                  <a:pt x="115849" y="20647"/>
                  <a:pt x="125964" y="19724"/>
                </a:cubicBezTo>
                <a:lnTo>
                  <a:pt x="125964" y="1"/>
                </a:ln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a:off x="0" y="2022739"/>
            <a:ext cx="2428772" cy="3160480"/>
          </a:xfrm>
          <a:custGeom>
            <a:avLst/>
            <a:gdLst/>
            <a:ahLst/>
            <a:cxnLst/>
            <a:rect l="l" t="t" r="r" b="b"/>
            <a:pathLst>
              <a:path w="67734" h="88140" extrusionOk="0">
                <a:moveTo>
                  <a:pt x="1" y="1"/>
                </a:moveTo>
                <a:lnTo>
                  <a:pt x="1" y="88140"/>
                </a:lnTo>
                <a:lnTo>
                  <a:pt x="51731" y="88140"/>
                </a:lnTo>
                <a:cubicBezTo>
                  <a:pt x="47603" y="84759"/>
                  <a:pt x="44252" y="80587"/>
                  <a:pt x="42134" y="75339"/>
                </a:cubicBezTo>
                <a:cubicBezTo>
                  <a:pt x="40534" y="71072"/>
                  <a:pt x="39201" y="63873"/>
                  <a:pt x="44001" y="60940"/>
                </a:cubicBezTo>
                <a:cubicBezTo>
                  <a:pt x="53334" y="55073"/>
                  <a:pt x="66401" y="50807"/>
                  <a:pt x="67733" y="38807"/>
                </a:cubicBezTo>
                <a:cubicBezTo>
                  <a:pt x="67733" y="38008"/>
                  <a:pt x="66934" y="36407"/>
                  <a:pt x="66133" y="36140"/>
                </a:cubicBezTo>
                <a:cubicBezTo>
                  <a:pt x="60266" y="33207"/>
                  <a:pt x="49333" y="32674"/>
                  <a:pt x="52268" y="24941"/>
                </a:cubicBezTo>
                <a:cubicBezTo>
                  <a:pt x="53868" y="20674"/>
                  <a:pt x="58934" y="16941"/>
                  <a:pt x="57334" y="11875"/>
                </a:cubicBezTo>
                <a:cubicBezTo>
                  <a:pt x="56533" y="9741"/>
                  <a:pt x="54401" y="7342"/>
                  <a:pt x="52268" y="6541"/>
                </a:cubicBezTo>
                <a:cubicBezTo>
                  <a:pt x="49568" y="5296"/>
                  <a:pt x="46706" y="4980"/>
                  <a:pt x="43761" y="4980"/>
                </a:cubicBezTo>
                <a:cubicBezTo>
                  <a:pt x="40731" y="4980"/>
                  <a:pt x="37614" y="5314"/>
                  <a:pt x="34494" y="5314"/>
                </a:cubicBezTo>
                <a:cubicBezTo>
                  <a:pt x="32859" y="5314"/>
                  <a:pt x="31224" y="5222"/>
                  <a:pt x="29601" y="4943"/>
                </a:cubicBezTo>
                <a:cubicBezTo>
                  <a:pt x="27468" y="4675"/>
                  <a:pt x="25068" y="4409"/>
                  <a:pt x="23201" y="4142"/>
                </a:cubicBezTo>
                <a:cubicBezTo>
                  <a:pt x="15282" y="3285"/>
                  <a:pt x="6675" y="3972"/>
                  <a:pt x="1" y="1"/>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
        <p:nvSpPr>
          <p:cNvPr id="104" name="Google Shape;104;p13"/>
          <p:cNvSpPr txBox="1">
            <a:spLocks noGrp="1"/>
          </p:cNvSpPr>
          <p:nvPr>
            <p:ph type="title" idx="2"/>
          </p:nvPr>
        </p:nvSpPr>
        <p:spPr>
          <a:xfrm>
            <a:off x="1229350" y="1248253"/>
            <a:ext cx="20226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600"/>
              <a:buNone/>
              <a:defRPr sz="1600">
                <a:solidFill>
                  <a:schemeClr val="accent1"/>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105" name="Google Shape;105;p13"/>
          <p:cNvSpPr txBox="1">
            <a:spLocks noGrp="1"/>
          </p:cNvSpPr>
          <p:nvPr>
            <p:ph type="subTitle" idx="1"/>
          </p:nvPr>
        </p:nvSpPr>
        <p:spPr>
          <a:xfrm>
            <a:off x="1229350" y="1749128"/>
            <a:ext cx="2022600" cy="56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6" name="Google Shape;106;p13"/>
          <p:cNvSpPr txBox="1">
            <a:spLocks noGrp="1"/>
          </p:cNvSpPr>
          <p:nvPr>
            <p:ph type="title" idx="3" hasCustomPrompt="1"/>
          </p:nvPr>
        </p:nvSpPr>
        <p:spPr>
          <a:xfrm>
            <a:off x="1630750" y="719859"/>
            <a:ext cx="1219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07" name="Google Shape;107;p13"/>
          <p:cNvSpPr txBox="1">
            <a:spLocks noGrp="1"/>
          </p:cNvSpPr>
          <p:nvPr>
            <p:ph type="title" idx="4"/>
          </p:nvPr>
        </p:nvSpPr>
        <p:spPr>
          <a:xfrm>
            <a:off x="1229350" y="3320079"/>
            <a:ext cx="20226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600"/>
              <a:buNone/>
              <a:defRPr sz="1600">
                <a:solidFill>
                  <a:schemeClr val="accent1"/>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108" name="Google Shape;108;p13"/>
          <p:cNvSpPr txBox="1">
            <a:spLocks noGrp="1"/>
          </p:cNvSpPr>
          <p:nvPr>
            <p:ph type="subTitle" idx="5"/>
          </p:nvPr>
        </p:nvSpPr>
        <p:spPr>
          <a:xfrm>
            <a:off x="1229350" y="3820954"/>
            <a:ext cx="2022600" cy="56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9" name="Google Shape;109;p13"/>
          <p:cNvSpPr txBox="1">
            <a:spLocks noGrp="1"/>
          </p:cNvSpPr>
          <p:nvPr>
            <p:ph type="title" idx="6" hasCustomPrompt="1"/>
          </p:nvPr>
        </p:nvSpPr>
        <p:spPr>
          <a:xfrm>
            <a:off x="1630750" y="2791686"/>
            <a:ext cx="1219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0" name="Google Shape;110;p13"/>
          <p:cNvSpPr txBox="1">
            <a:spLocks noGrp="1"/>
          </p:cNvSpPr>
          <p:nvPr>
            <p:ph type="title" idx="7"/>
          </p:nvPr>
        </p:nvSpPr>
        <p:spPr>
          <a:xfrm>
            <a:off x="3560700" y="1248253"/>
            <a:ext cx="20226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600"/>
              <a:buNone/>
              <a:defRPr sz="1600">
                <a:solidFill>
                  <a:schemeClr val="accent1"/>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111" name="Google Shape;111;p13"/>
          <p:cNvSpPr txBox="1">
            <a:spLocks noGrp="1"/>
          </p:cNvSpPr>
          <p:nvPr>
            <p:ph type="subTitle" idx="8"/>
          </p:nvPr>
        </p:nvSpPr>
        <p:spPr>
          <a:xfrm>
            <a:off x="3560700" y="1749128"/>
            <a:ext cx="2022600" cy="56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3"/>
          <p:cNvSpPr txBox="1">
            <a:spLocks noGrp="1"/>
          </p:cNvSpPr>
          <p:nvPr>
            <p:ph type="title" idx="9" hasCustomPrompt="1"/>
          </p:nvPr>
        </p:nvSpPr>
        <p:spPr>
          <a:xfrm>
            <a:off x="3962100" y="719859"/>
            <a:ext cx="1219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3" name="Google Shape;113;p13"/>
          <p:cNvSpPr txBox="1">
            <a:spLocks noGrp="1"/>
          </p:cNvSpPr>
          <p:nvPr>
            <p:ph type="title" idx="13"/>
          </p:nvPr>
        </p:nvSpPr>
        <p:spPr>
          <a:xfrm>
            <a:off x="3560700" y="3320079"/>
            <a:ext cx="20226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600"/>
              <a:buNone/>
              <a:defRPr sz="1600">
                <a:solidFill>
                  <a:schemeClr val="accent1"/>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114" name="Google Shape;114;p13"/>
          <p:cNvSpPr txBox="1">
            <a:spLocks noGrp="1"/>
          </p:cNvSpPr>
          <p:nvPr>
            <p:ph type="subTitle" idx="14"/>
          </p:nvPr>
        </p:nvSpPr>
        <p:spPr>
          <a:xfrm>
            <a:off x="3560700" y="3820954"/>
            <a:ext cx="2022600" cy="56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5" name="Google Shape;115;p13"/>
          <p:cNvSpPr txBox="1">
            <a:spLocks noGrp="1"/>
          </p:cNvSpPr>
          <p:nvPr>
            <p:ph type="title" idx="15" hasCustomPrompt="1"/>
          </p:nvPr>
        </p:nvSpPr>
        <p:spPr>
          <a:xfrm>
            <a:off x="3962100" y="2791686"/>
            <a:ext cx="1219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6" name="Google Shape;116;p13"/>
          <p:cNvSpPr txBox="1">
            <a:spLocks noGrp="1"/>
          </p:cNvSpPr>
          <p:nvPr>
            <p:ph type="title" idx="16"/>
          </p:nvPr>
        </p:nvSpPr>
        <p:spPr>
          <a:xfrm>
            <a:off x="5892050" y="1248253"/>
            <a:ext cx="20226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600"/>
              <a:buNone/>
              <a:defRPr sz="1600">
                <a:solidFill>
                  <a:schemeClr val="accent1"/>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117" name="Google Shape;117;p13"/>
          <p:cNvSpPr txBox="1">
            <a:spLocks noGrp="1"/>
          </p:cNvSpPr>
          <p:nvPr>
            <p:ph type="subTitle" idx="17"/>
          </p:nvPr>
        </p:nvSpPr>
        <p:spPr>
          <a:xfrm>
            <a:off x="5892050" y="1749128"/>
            <a:ext cx="2022600" cy="56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8" name="Google Shape;118;p13"/>
          <p:cNvSpPr txBox="1">
            <a:spLocks noGrp="1"/>
          </p:cNvSpPr>
          <p:nvPr>
            <p:ph type="title" idx="18" hasCustomPrompt="1"/>
          </p:nvPr>
        </p:nvSpPr>
        <p:spPr>
          <a:xfrm>
            <a:off x="6293450" y="719859"/>
            <a:ext cx="1219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9" name="Google Shape;119;p13"/>
          <p:cNvSpPr txBox="1">
            <a:spLocks noGrp="1"/>
          </p:cNvSpPr>
          <p:nvPr>
            <p:ph type="title" idx="19"/>
          </p:nvPr>
        </p:nvSpPr>
        <p:spPr>
          <a:xfrm>
            <a:off x="5892050" y="3320079"/>
            <a:ext cx="20226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600"/>
              <a:buNone/>
              <a:defRPr sz="1600">
                <a:solidFill>
                  <a:schemeClr val="accent1"/>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120" name="Google Shape;120;p13"/>
          <p:cNvSpPr txBox="1">
            <a:spLocks noGrp="1"/>
          </p:cNvSpPr>
          <p:nvPr>
            <p:ph type="subTitle" idx="20"/>
          </p:nvPr>
        </p:nvSpPr>
        <p:spPr>
          <a:xfrm>
            <a:off x="5892050" y="3820954"/>
            <a:ext cx="2022600" cy="56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21" name="Google Shape;121;p13"/>
          <p:cNvSpPr txBox="1">
            <a:spLocks noGrp="1"/>
          </p:cNvSpPr>
          <p:nvPr>
            <p:ph type="title" idx="21" hasCustomPrompt="1"/>
          </p:nvPr>
        </p:nvSpPr>
        <p:spPr>
          <a:xfrm>
            <a:off x="6293450" y="2791686"/>
            <a:ext cx="1219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lumns">
  <p:cSld name="SECTION_TITLE_AND_DESCRIPTION_1">
    <p:spTree>
      <p:nvGrpSpPr>
        <p:cNvPr id="1" name="Shape 122"/>
        <p:cNvGrpSpPr/>
        <p:nvPr/>
      </p:nvGrpSpPr>
      <p:grpSpPr>
        <a:xfrm>
          <a:off x="0" y="0"/>
          <a:ext cx="0" cy="0"/>
          <a:chOff x="0" y="0"/>
          <a:chExt cx="0" cy="0"/>
        </a:xfrm>
      </p:grpSpPr>
      <p:sp>
        <p:nvSpPr>
          <p:cNvPr id="123" name="Google Shape;123;p14"/>
          <p:cNvSpPr/>
          <p:nvPr/>
        </p:nvSpPr>
        <p:spPr>
          <a:xfrm rot="10315358">
            <a:off x="-418306" y="-1189476"/>
            <a:ext cx="7455928" cy="8010265"/>
          </a:xfrm>
          <a:custGeom>
            <a:avLst/>
            <a:gdLst/>
            <a:ahLst/>
            <a:cxnLst/>
            <a:rect l="l" t="t" r="r" b="b"/>
            <a:pathLst>
              <a:path w="44009" h="47281" extrusionOk="0">
                <a:moveTo>
                  <a:pt x="33884" y="0"/>
                </a:moveTo>
                <a:cubicBezTo>
                  <a:pt x="33884" y="0"/>
                  <a:pt x="42340" y="9290"/>
                  <a:pt x="32634" y="11791"/>
                </a:cubicBezTo>
                <a:cubicBezTo>
                  <a:pt x="22928" y="14292"/>
                  <a:pt x="13995" y="13279"/>
                  <a:pt x="13280" y="25130"/>
                </a:cubicBezTo>
                <a:cubicBezTo>
                  <a:pt x="12566" y="36978"/>
                  <a:pt x="15536" y="41480"/>
                  <a:pt x="7682" y="42577"/>
                </a:cubicBezTo>
                <a:cubicBezTo>
                  <a:pt x="0" y="43648"/>
                  <a:pt x="121" y="47281"/>
                  <a:pt x="121" y="47281"/>
                </a:cubicBezTo>
                <a:lnTo>
                  <a:pt x="41983" y="47281"/>
                </a:lnTo>
                <a:cubicBezTo>
                  <a:pt x="41984" y="47281"/>
                  <a:pt x="41985" y="47281"/>
                  <a:pt x="41986" y="47281"/>
                </a:cubicBezTo>
                <a:cubicBezTo>
                  <a:pt x="43103" y="47281"/>
                  <a:pt x="44008" y="46374"/>
                  <a:pt x="44007" y="45257"/>
                </a:cubicBezTo>
                <a:lnTo>
                  <a:pt x="44007" y="2025"/>
                </a:lnTo>
                <a:cubicBezTo>
                  <a:pt x="44008" y="907"/>
                  <a:pt x="43101" y="0"/>
                  <a:pt x="41983" y="0"/>
                </a:cubicBez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4"/>
          <p:cNvSpPr txBox="1">
            <a:spLocks noGrp="1"/>
          </p:cNvSpPr>
          <p:nvPr>
            <p:ph type="title"/>
          </p:nvPr>
        </p:nvSpPr>
        <p:spPr>
          <a:xfrm>
            <a:off x="1099813" y="1352850"/>
            <a:ext cx="2932500" cy="71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sz="24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5" name="Google Shape;125;p14"/>
          <p:cNvSpPr txBox="1">
            <a:spLocks noGrp="1"/>
          </p:cNvSpPr>
          <p:nvPr>
            <p:ph type="subTitle" idx="1"/>
          </p:nvPr>
        </p:nvSpPr>
        <p:spPr>
          <a:xfrm>
            <a:off x="1099813" y="2066200"/>
            <a:ext cx="2932500" cy="158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6" name="Google Shape;126;p14"/>
          <p:cNvSpPr txBox="1">
            <a:spLocks noGrp="1"/>
          </p:cNvSpPr>
          <p:nvPr>
            <p:ph type="title" idx="2"/>
          </p:nvPr>
        </p:nvSpPr>
        <p:spPr>
          <a:xfrm>
            <a:off x="5111688" y="1352850"/>
            <a:ext cx="2932500" cy="71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sz="24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7" name="Google Shape;127;p14"/>
          <p:cNvSpPr txBox="1">
            <a:spLocks noGrp="1"/>
          </p:cNvSpPr>
          <p:nvPr>
            <p:ph type="subTitle" idx="3"/>
          </p:nvPr>
        </p:nvSpPr>
        <p:spPr>
          <a:xfrm>
            <a:off x="5111688" y="2066200"/>
            <a:ext cx="2932500" cy="158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hree Columns ">
  <p:cSld name="TITLE_AND_BODY_1_2">
    <p:bg>
      <p:bgPr>
        <a:solidFill>
          <a:schemeClr val="accent4"/>
        </a:solidFill>
        <a:effectLst/>
      </p:bgPr>
    </p:bg>
    <p:spTree>
      <p:nvGrpSpPr>
        <p:cNvPr id="1" name="Shape 128"/>
        <p:cNvGrpSpPr/>
        <p:nvPr/>
      </p:nvGrpSpPr>
      <p:grpSpPr>
        <a:xfrm>
          <a:off x="0" y="0"/>
          <a:ext cx="0" cy="0"/>
          <a:chOff x="0" y="0"/>
          <a:chExt cx="0" cy="0"/>
        </a:xfrm>
      </p:grpSpPr>
      <p:sp>
        <p:nvSpPr>
          <p:cNvPr id="129" name="Google Shape;129;p15"/>
          <p:cNvSpPr/>
          <p:nvPr/>
        </p:nvSpPr>
        <p:spPr>
          <a:xfrm>
            <a:off x="3807551" y="2267811"/>
            <a:ext cx="5387228" cy="2977326"/>
          </a:xfrm>
          <a:custGeom>
            <a:avLst/>
            <a:gdLst/>
            <a:ahLst/>
            <a:cxnLst/>
            <a:rect l="l" t="t" r="r" b="b"/>
            <a:pathLst>
              <a:path w="129985" h="71838" extrusionOk="0">
                <a:moveTo>
                  <a:pt x="26174" y="0"/>
                </a:moveTo>
                <a:cubicBezTo>
                  <a:pt x="22995" y="0"/>
                  <a:pt x="19662" y="2105"/>
                  <a:pt x="17722" y="4907"/>
                </a:cubicBezTo>
                <a:cubicBezTo>
                  <a:pt x="14255" y="9707"/>
                  <a:pt x="13989" y="15306"/>
                  <a:pt x="13188" y="20907"/>
                </a:cubicBezTo>
                <a:cubicBezTo>
                  <a:pt x="12389" y="27040"/>
                  <a:pt x="10789" y="33173"/>
                  <a:pt x="10523" y="39573"/>
                </a:cubicBezTo>
                <a:cubicBezTo>
                  <a:pt x="10523" y="40640"/>
                  <a:pt x="10255" y="41705"/>
                  <a:pt x="9722" y="42772"/>
                </a:cubicBezTo>
                <a:cubicBezTo>
                  <a:pt x="9189" y="43572"/>
                  <a:pt x="9722" y="44905"/>
                  <a:pt x="9456" y="45972"/>
                </a:cubicBezTo>
                <a:cubicBezTo>
                  <a:pt x="8389" y="49171"/>
                  <a:pt x="8655" y="52105"/>
                  <a:pt x="8122" y="55037"/>
                </a:cubicBezTo>
                <a:cubicBezTo>
                  <a:pt x="6442" y="61126"/>
                  <a:pt x="3604" y="66551"/>
                  <a:pt x="0" y="71837"/>
                </a:cubicBezTo>
                <a:lnTo>
                  <a:pt x="129985" y="71837"/>
                </a:lnTo>
                <a:lnTo>
                  <a:pt x="129985" y="58974"/>
                </a:lnTo>
                <a:cubicBezTo>
                  <a:pt x="128471" y="59232"/>
                  <a:pt x="126987" y="59349"/>
                  <a:pt x="125528" y="59349"/>
                </a:cubicBezTo>
                <a:cubicBezTo>
                  <a:pt x="115365" y="59349"/>
                  <a:pt x="106394" y="53677"/>
                  <a:pt x="96652" y="50505"/>
                </a:cubicBezTo>
                <a:cubicBezTo>
                  <a:pt x="94191" y="49609"/>
                  <a:pt x="91494" y="49231"/>
                  <a:pt x="88721" y="49231"/>
                </a:cubicBezTo>
                <a:cubicBezTo>
                  <a:pt x="84885" y="49231"/>
                  <a:pt x="80902" y="49955"/>
                  <a:pt x="77187" y="51038"/>
                </a:cubicBezTo>
                <a:cubicBezTo>
                  <a:pt x="76309" y="51331"/>
                  <a:pt x="75190" y="51543"/>
                  <a:pt x="74183" y="51543"/>
                </a:cubicBezTo>
                <a:cubicBezTo>
                  <a:pt x="73354" y="51543"/>
                  <a:pt x="72601" y="51399"/>
                  <a:pt x="72120" y="51038"/>
                </a:cubicBezTo>
                <a:cubicBezTo>
                  <a:pt x="62787" y="42772"/>
                  <a:pt x="65454" y="29973"/>
                  <a:pt x="65454" y="18772"/>
                </a:cubicBezTo>
                <a:cubicBezTo>
                  <a:pt x="65454" y="16106"/>
                  <a:pt x="64653" y="13173"/>
                  <a:pt x="63053" y="12374"/>
                </a:cubicBezTo>
                <a:cubicBezTo>
                  <a:pt x="62045" y="11743"/>
                  <a:pt x="60680" y="11470"/>
                  <a:pt x="59212" y="11470"/>
                </a:cubicBezTo>
                <a:cubicBezTo>
                  <a:pt x="57571" y="11470"/>
                  <a:pt x="55801" y="11811"/>
                  <a:pt x="54253" y="12374"/>
                </a:cubicBezTo>
                <a:cubicBezTo>
                  <a:pt x="53987" y="12640"/>
                  <a:pt x="53987" y="13173"/>
                  <a:pt x="53720" y="13439"/>
                </a:cubicBezTo>
                <a:cubicBezTo>
                  <a:pt x="48120" y="13972"/>
                  <a:pt x="46522" y="18772"/>
                  <a:pt x="42788" y="21707"/>
                </a:cubicBezTo>
                <a:cubicBezTo>
                  <a:pt x="42197" y="22121"/>
                  <a:pt x="41605" y="22299"/>
                  <a:pt x="41031" y="22299"/>
                </a:cubicBezTo>
                <a:cubicBezTo>
                  <a:pt x="39017" y="22299"/>
                  <a:pt x="37218" y="20108"/>
                  <a:pt x="36388" y="18240"/>
                </a:cubicBezTo>
                <a:cubicBezTo>
                  <a:pt x="34255" y="12108"/>
                  <a:pt x="35054" y="2773"/>
                  <a:pt x="28388" y="374"/>
                </a:cubicBezTo>
                <a:cubicBezTo>
                  <a:pt x="27672" y="118"/>
                  <a:pt x="26927" y="0"/>
                  <a:pt x="26174" y="0"/>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3384811" y="0"/>
            <a:ext cx="5759074" cy="2123557"/>
          </a:xfrm>
          <a:custGeom>
            <a:avLst/>
            <a:gdLst/>
            <a:ahLst/>
            <a:cxnLst/>
            <a:rect l="l" t="t" r="r" b="b"/>
            <a:pathLst>
              <a:path w="125964" h="46447" extrusionOk="0">
                <a:moveTo>
                  <a:pt x="482" y="1"/>
                </a:moveTo>
                <a:cubicBezTo>
                  <a:pt x="33" y="1960"/>
                  <a:pt x="0" y="4046"/>
                  <a:pt x="368" y="6135"/>
                </a:cubicBezTo>
                <a:cubicBezTo>
                  <a:pt x="368" y="6669"/>
                  <a:pt x="1434" y="6669"/>
                  <a:pt x="1434" y="7202"/>
                </a:cubicBezTo>
                <a:cubicBezTo>
                  <a:pt x="3036" y="13868"/>
                  <a:pt x="10501" y="16535"/>
                  <a:pt x="16101" y="17868"/>
                </a:cubicBezTo>
                <a:cubicBezTo>
                  <a:pt x="18563" y="18458"/>
                  <a:pt x="21062" y="18613"/>
                  <a:pt x="23570" y="18613"/>
                </a:cubicBezTo>
                <a:cubicBezTo>
                  <a:pt x="26316" y="18613"/>
                  <a:pt x="29072" y="18428"/>
                  <a:pt x="31805" y="18428"/>
                </a:cubicBezTo>
                <a:cubicBezTo>
                  <a:pt x="33335" y="18428"/>
                  <a:pt x="34858" y="18486"/>
                  <a:pt x="36367" y="18667"/>
                </a:cubicBezTo>
                <a:cubicBezTo>
                  <a:pt x="45957" y="19818"/>
                  <a:pt x="44802" y="33598"/>
                  <a:pt x="50062" y="39166"/>
                </a:cubicBezTo>
                <a:cubicBezTo>
                  <a:pt x="54543" y="43909"/>
                  <a:pt x="61086" y="46447"/>
                  <a:pt x="67593" y="46447"/>
                </a:cubicBezTo>
                <a:cubicBezTo>
                  <a:pt x="71461" y="46447"/>
                  <a:pt x="75315" y="45550"/>
                  <a:pt x="78717" y="43689"/>
                </a:cubicBezTo>
                <a:cubicBezTo>
                  <a:pt x="86326" y="39525"/>
                  <a:pt x="91083" y="31579"/>
                  <a:pt x="98016" y="26368"/>
                </a:cubicBezTo>
                <a:cubicBezTo>
                  <a:pt x="106755" y="19799"/>
                  <a:pt x="115849" y="20647"/>
                  <a:pt x="125964" y="19724"/>
                </a:cubicBezTo>
                <a:lnTo>
                  <a:pt x="125964" y="1"/>
                </a:ln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0" y="2022739"/>
            <a:ext cx="2428772" cy="3160480"/>
          </a:xfrm>
          <a:custGeom>
            <a:avLst/>
            <a:gdLst/>
            <a:ahLst/>
            <a:cxnLst/>
            <a:rect l="l" t="t" r="r" b="b"/>
            <a:pathLst>
              <a:path w="67734" h="88140" extrusionOk="0">
                <a:moveTo>
                  <a:pt x="1" y="1"/>
                </a:moveTo>
                <a:lnTo>
                  <a:pt x="1" y="88140"/>
                </a:lnTo>
                <a:lnTo>
                  <a:pt x="51731" y="88140"/>
                </a:lnTo>
                <a:cubicBezTo>
                  <a:pt x="47603" y="84759"/>
                  <a:pt x="44252" y="80587"/>
                  <a:pt x="42134" y="75339"/>
                </a:cubicBezTo>
                <a:cubicBezTo>
                  <a:pt x="40534" y="71072"/>
                  <a:pt x="39201" y="63873"/>
                  <a:pt x="44001" y="60940"/>
                </a:cubicBezTo>
                <a:cubicBezTo>
                  <a:pt x="53334" y="55073"/>
                  <a:pt x="66401" y="50807"/>
                  <a:pt x="67733" y="38807"/>
                </a:cubicBezTo>
                <a:cubicBezTo>
                  <a:pt x="67733" y="38008"/>
                  <a:pt x="66934" y="36407"/>
                  <a:pt x="66133" y="36140"/>
                </a:cubicBezTo>
                <a:cubicBezTo>
                  <a:pt x="60266" y="33207"/>
                  <a:pt x="49333" y="32674"/>
                  <a:pt x="52268" y="24941"/>
                </a:cubicBezTo>
                <a:cubicBezTo>
                  <a:pt x="53868" y="20674"/>
                  <a:pt x="58934" y="16941"/>
                  <a:pt x="57334" y="11875"/>
                </a:cubicBezTo>
                <a:cubicBezTo>
                  <a:pt x="56533" y="9741"/>
                  <a:pt x="54401" y="7342"/>
                  <a:pt x="52268" y="6541"/>
                </a:cubicBezTo>
                <a:cubicBezTo>
                  <a:pt x="49568" y="5296"/>
                  <a:pt x="46706" y="4980"/>
                  <a:pt x="43761" y="4980"/>
                </a:cubicBezTo>
                <a:cubicBezTo>
                  <a:pt x="40731" y="4980"/>
                  <a:pt x="37614" y="5314"/>
                  <a:pt x="34494" y="5314"/>
                </a:cubicBezTo>
                <a:cubicBezTo>
                  <a:pt x="32859" y="5314"/>
                  <a:pt x="31224" y="5222"/>
                  <a:pt x="29601" y="4943"/>
                </a:cubicBezTo>
                <a:cubicBezTo>
                  <a:pt x="27468" y="4675"/>
                  <a:pt x="25068" y="4409"/>
                  <a:pt x="23201" y="4142"/>
                </a:cubicBezTo>
                <a:cubicBezTo>
                  <a:pt x="15282" y="3285"/>
                  <a:pt x="6675" y="3972"/>
                  <a:pt x="1" y="1"/>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
        <p:nvSpPr>
          <p:cNvPr id="133" name="Google Shape;133;p15"/>
          <p:cNvSpPr txBox="1">
            <a:spLocks noGrp="1"/>
          </p:cNvSpPr>
          <p:nvPr>
            <p:ph type="title" idx="2"/>
          </p:nvPr>
        </p:nvSpPr>
        <p:spPr>
          <a:xfrm>
            <a:off x="1208275" y="2747350"/>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34" name="Google Shape;134;p15"/>
          <p:cNvSpPr txBox="1">
            <a:spLocks noGrp="1"/>
          </p:cNvSpPr>
          <p:nvPr>
            <p:ph type="subTitle" idx="1"/>
          </p:nvPr>
        </p:nvSpPr>
        <p:spPr>
          <a:xfrm>
            <a:off x="1208275" y="3324434"/>
            <a:ext cx="2093400" cy="85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35" name="Google Shape;135;p15"/>
          <p:cNvSpPr txBox="1">
            <a:spLocks noGrp="1"/>
          </p:cNvSpPr>
          <p:nvPr>
            <p:ph type="title" idx="3"/>
          </p:nvPr>
        </p:nvSpPr>
        <p:spPr>
          <a:xfrm>
            <a:off x="3783900" y="2747350"/>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36" name="Google Shape;136;p15"/>
          <p:cNvSpPr txBox="1">
            <a:spLocks noGrp="1"/>
          </p:cNvSpPr>
          <p:nvPr>
            <p:ph type="subTitle" idx="4"/>
          </p:nvPr>
        </p:nvSpPr>
        <p:spPr>
          <a:xfrm>
            <a:off x="3783900" y="3324434"/>
            <a:ext cx="2093400" cy="85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37" name="Google Shape;137;p15"/>
          <p:cNvSpPr txBox="1">
            <a:spLocks noGrp="1"/>
          </p:cNvSpPr>
          <p:nvPr>
            <p:ph type="title" idx="5"/>
          </p:nvPr>
        </p:nvSpPr>
        <p:spPr>
          <a:xfrm>
            <a:off x="6359525" y="2747350"/>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38" name="Google Shape;138;p15"/>
          <p:cNvSpPr txBox="1">
            <a:spLocks noGrp="1"/>
          </p:cNvSpPr>
          <p:nvPr>
            <p:ph type="subTitle" idx="6"/>
          </p:nvPr>
        </p:nvSpPr>
        <p:spPr>
          <a:xfrm>
            <a:off x="6359525" y="3324434"/>
            <a:ext cx="2093400" cy="85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lumns 1">
  <p:cSld name="SECTION_TITLE_AND_DESCRIPTION_1_1">
    <p:spTree>
      <p:nvGrpSpPr>
        <p:cNvPr id="1" name="Shape 139"/>
        <p:cNvGrpSpPr/>
        <p:nvPr/>
      </p:nvGrpSpPr>
      <p:grpSpPr>
        <a:xfrm>
          <a:off x="0" y="0"/>
          <a:ext cx="0" cy="0"/>
          <a:chOff x="0" y="0"/>
          <a:chExt cx="0" cy="0"/>
        </a:xfrm>
      </p:grpSpPr>
      <p:sp>
        <p:nvSpPr>
          <p:cNvPr id="140" name="Google Shape;140;p16"/>
          <p:cNvSpPr/>
          <p:nvPr/>
        </p:nvSpPr>
        <p:spPr>
          <a:xfrm>
            <a:off x="-900075" y="-279876"/>
            <a:ext cx="7060400" cy="5703252"/>
          </a:xfrm>
          <a:custGeom>
            <a:avLst/>
            <a:gdLst/>
            <a:ahLst/>
            <a:cxnLst/>
            <a:rect l="l" t="t" r="r" b="b"/>
            <a:pathLst>
              <a:path w="282416" h="208681" extrusionOk="0">
                <a:moveTo>
                  <a:pt x="0" y="0"/>
                </a:moveTo>
                <a:lnTo>
                  <a:pt x="0" y="208681"/>
                </a:lnTo>
                <a:lnTo>
                  <a:pt x="282416" y="208681"/>
                </a:lnTo>
                <a:cubicBezTo>
                  <a:pt x="276843" y="196154"/>
                  <a:pt x="271672" y="183426"/>
                  <a:pt x="259101" y="180305"/>
                </a:cubicBezTo>
                <a:cubicBezTo>
                  <a:pt x="256609" y="179688"/>
                  <a:pt x="254040" y="179555"/>
                  <a:pt x="251452" y="179555"/>
                </a:cubicBezTo>
                <a:cubicBezTo>
                  <a:pt x="249497" y="179555"/>
                  <a:pt x="247531" y="179631"/>
                  <a:pt x="245581" y="179631"/>
                </a:cubicBezTo>
                <a:cubicBezTo>
                  <a:pt x="242559" y="179631"/>
                  <a:pt x="239574" y="179449"/>
                  <a:pt x="236721" y="178522"/>
                </a:cubicBezTo>
                <a:cubicBezTo>
                  <a:pt x="222678" y="173930"/>
                  <a:pt x="220004" y="154961"/>
                  <a:pt x="223303" y="140584"/>
                </a:cubicBezTo>
                <a:cubicBezTo>
                  <a:pt x="226579" y="126207"/>
                  <a:pt x="233266" y="111339"/>
                  <a:pt x="228674" y="97297"/>
                </a:cubicBezTo>
                <a:cubicBezTo>
                  <a:pt x="222723" y="79108"/>
                  <a:pt x="201191" y="71730"/>
                  <a:pt x="188463" y="57420"/>
                </a:cubicBezTo>
                <a:cubicBezTo>
                  <a:pt x="174755" y="42039"/>
                  <a:pt x="173462" y="17587"/>
                  <a:pt x="1837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txBox="1">
            <a:spLocks noGrp="1"/>
          </p:cNvSpPr>
          <p:nvPr>
            <p:ph type="title"/>
          </p:nvPr>
        </p:nvSpPr>
        <p:spPr>
          <a:xfrm>
            <a:off x="1099813" y="1352850"/>
            <a:ext cx="2932500" cy="71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2400"/>
              <a:buNone/>
              <a:defRPr sz="24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 name="Google Shape;142;p16"/>
          <p:cNvSpPr txBox="1">
            <a:spLocks noGrp="1"/>
          </p:cNvSpPr>
          <p:nvPr>
            <p:ph type="subTitle" idx="1"/>
          </p:nvPr>
        </p:nvSpPr>
        <p:spPr>
          <a:xfrm>
            <a:off x="1099813" y="2066200"/>
            <a:ext cx="2932500" cy="158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3" name="Google Shape;143;p16"/>
          <p:cNvSpPr txBox="1">
            <a:spLocks noGrp="1"/>
          </p:cNvSpPr>
          <p:nvPr>
            <p:ph type="title" idx="2"/>
          </p:nvPr>
        </p:nvSpPr>
        <p:spPr>
          <a:xfrm>
            <a:off x="5111688" y="1352850"/>
            <a:ext cx="2932500" cy="71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sz="24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4" name="Google Shape;144;p16"/>
          <p:cNvSpPr txBox="1">
            <a:spLocks noGrp="1"/>
          </p:cNvSpPr>
          <p:nvPr>
            <p:ph type="subTitle" idx="3"/>
          </p:nvPr>
        </p:nvSpPr>
        <p:spPr>
          <a:xfrm>
            <a:off x="5111688" y="2066200"/>
            <a:ext cx="2932500" cy="158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p:cSld name="SECTION_HEADER_1">
    <p:spTree>
      <p:nvGrpSpPr>
        <p:cNvPr id="1" name="Shape 145"/>
        <p:cNvGrpSpPr/>
        <p:nvPr/>
      </p:nvGrpSpPr>
      <p:grpSpPr>
        <a:xfrm>
          <a:off x="0" y="0"/>
          <a:ext cx="0" cy="0"/>
          <a:chOff x="0" y="0"/>
          <a:chExt cx="0" cy="0"/>
        </a:xfrm>
      </p:grpSpPr>
      <p:sp>
        <p:nvSpPr>
          <p:cNvPr id="146" name="Google Shape;146;p17"/>
          <p:cNvSpPr/>
          <p:nvPr/>
        </p:nvSpPr>
        <p:spPr>
          <a:xfrm flipH="1">
            <a:off x="-8" y="134700"/>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7"/>
          <p:cNvSpPr txBox="1">
            <a:spLocks noGrp="1"/>
          </p:cNvSpPr>
          <p:nvPr>
            <p:ph type="title"/>
          </p:nvPr>
        </p:nvSpPr>
        <p:spPr>
          <a:xfrm>
            <a:off x="1106451" y="2531850"/>
            <a:ext cx="34455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3600">
                <a:solidFill>
                  <a:schemeClr val="dk2"/>
                </a:solidFill>
              </a:defRPr>
            </a:lvl1pPr>
            <a:lvl2pPr lvl="1" rtl="0">
              <a:spcBef>
                <a:spcPts val="0"/>
              </a:spcBef>
              <a:spcAft>
                <a:spcPts val="0"/>
              </a:spcAft>
              <a:buClr>
                <a:schemeClr val="dk2"/>
              </a:buClr>
              <a:buSzPts val="3600"/>
              <a:buNone/>
              <a:defRPr sz="3600">
                <a:solidFill>
                  <a:schemeClr val="dk2"/>
                </a:solidFill>
              </a:defRPr>
            </a:lvl2pPr>
            <a:lvl3pPr lvl="2" rtl="0">
              <a:spcBef>
                <a:spcPts val="0"/>
              </a:spcBef>
              <a:spcAft>
                <a:spcPts val="0"/>
              </a:spcAft>
              <a:buClr>
                <a:schemeClr val="dk2"/>
              </a:buClr>
              <a:buSzPts val="3600"/>
              <a:buNone/>
              <a:defRPr sz="3600">
                <a:solidFill>
                  <a:schemeClr val="dk2"/>
                </a:solidFill>
              </a:defRPr>
            </a:lvl3pPr>
            <a:lvl4pPr lvl="3" rtl="0">
              <a:spcBef>
                <a:spcPts val="0"/>
              </a:spcBef>
              <a:spcAft>
                <a:spcPts val="0"/>
              </a:spcAft>
              <a:buClr>
                <a:schemeClr val="dk2"/>
              </a:buClr>
              <a:buSzPts val="3600"/>
              <a:buNone/>
              <a:defRPr sz="3600">
                <a:solidFill>
                  <a:schemeClr val="dk2"/>
                </a:solidFill>
              </a:defRPr>
            </a:lvl4pPr>
            <a:lvl5pPr lvl="4" rtl="0">
              <a:spcBef>
                <a:spcPts val="0"/>
              </a:spcBef>
              <a:spcAft>
                <a:spcPts val="0"/>
              </a:spcAft>
              <a:buClr>
                <a:schemeClr val="dk2"/>
              </a:buClr>
              <a:buSzPts val="3600"/>
              <a:buNone/>
              <a:defRPr sz="3600">
                <a:solidFill>
                  <a:schemeClr val="dk2"/>
                </a:solidFill>
              </a:defRPr>
            </a:lvl5pPr>
            <a:lvl6pPr lvl="5" rtl="0">
              <a:spcBef>
                <a:spcPts val="0"/>
              </a:spcBef>
              <a:spcAft>
                <a:spcPts val="0"/>
              </a:spcAft>
              <a:buClr>
                <a:schemeClr val="dk2"/>
              </a:buClr>
              <a:buSzPts val="3600"/>
              <a:buNone/>
              <a:defRPr sz="3600">
                <a:solidFill>
                  <a:schemeClr val="dk2"/>
                </a:solidFill>
              </a:defRPr>
            </a:lvl6pPr>
            <a:lvl7pPr lvl="6" rtl="0">
              <a:spcBef>
                <a:spcPts val="0"/>
              </a:spcBef>
              <a:spcAft>
                <a:spcPts val="0"/>
              </a:spcAft>
              <a:buClr>
                <a:schemeClr val="dk2"/>
              </a:buClr>
              <a:buSzPts val="3600"/>
              <a:buNone/>
              <a:defRPr sz="3600">
                <a:solidFill>
                  <a:schemeClr val="dk2"/>
                </a:solidFill>
              </a:defRPr>
            </a:lvl7pPr>
            <a:lvl8pPr lvl="7" rtl="0">
              <a:spcBef>
                <a:spcPts val="0"/>
              </a:spcBef>
              <a:spcAft>
                <a:spcPts val="0"/>
              </a:spcAft>
              <a:buClr>
                <a:schemeClr val="dk2"/>
              </a:buClr>
              <a:buSzPts val="3600"/>
              <a:buNone/>
              <a:defRPr sz="3600">
                <a:solidFill>
                  <a:schemeClr val="dk2"/>
                </a:solidFill>
              </a:defRPr>
            </a:lvl8pPr>
            <a:lvl9pPr lvl="8" rtl="0">
              <a:spcBef>
                <a:spcPts val="0"/>
              </a:spcBef>
              <a:spcAft>
                <a:spcPts val="0"/>
              </a:spcAft>
              <a:buClr>
                <a:schemeClr val="dk2"/>
              </a:buClr>
              <a:buSzPts val="3600"/>
              <a:buNone/>
              <a:defRPr sz="3600">
                <a:solidFill>
                  <a:schemeClr val="dk2"/>
                </a:solidFill>
              </a:defRPr>
            </a:lvl9pPr>
          </a:lstStyle>
          <a:p>
            <a:endParaRPr/>
          </a:p>
        </p:txBody>
      </p:sp>
      <p:sp>
        <p:nvSpPr>
          <p:cNvPr id="148" name="Google Shape;148;p17"/>
          <p:cNvSpPr txBox="1">
            <a:spLocks noGrp="1"/>
          </p:cNvSpPr>
          <p:nvPr>
            <p:ph type="title" idx="2" hasCustomPrompt="1"/>
          </p:nvPr>
        </p:nvSpPr>
        <p:spPr>
          <a:xfrm>
            <a:off x="1106451" y="1497172"/>
            <a:ext cx="17337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4800"/>
              <a:buNone/>
              <a:defRPr sz="4800">
                <a:solidFill>
                  <a:schemeClr val="dk2"/>
                </a:solidFill>
              </a:defRPr>
            </a:lvl1pPr>
            <a:lvl2pPr lvl="1" rtl="0">
              <a:spcBef>
                <a:spcPts val="0"/>
              </a:spcBef>
              <a:spcAft>
                <a:spcPts val="0"/>
              </a:spcAft>
              <a:buClr>
                <a:schemeClr val="dk2"/>
              </a:buClr>
              <a:buSzPts val="4800"/>
              <a:buNone/>
              <a:defRPr sz="4800">
                <a:solidFill>
                  <a:schemeClr val="dk2"/>
                </a:solidFill>
              </a:defRPr>
            </a:lvl2pPr>
            <a:lvl3pPr lvl="2" rtl="0">
              <a:spcBef>
                <a:spcPts val="0"/>
              </a:spcBef>
              <a:spcAft>
                <a:spcPts val="0"/>
              </a:spcAft>
              <a:buClr>
                <a:schemeClr val="dk2"/>
              </a:buClr>
              <a:buSzPts val="4800"/>
              <a:buNone/>
              <a:defRPr sz="4800">
                <a:solidFill>
                  <a:schemeClr val="dk2"/>
                </a:solidFill>
              </a:defRPr>
            </a:lvl3pPr>
            <a:lvl4pPr lvl="3" rtl="0">
              <a:spcBef>
                <a:spcPts val="0"/>
              </a:spcBef>
              <a:spcAft>
                <a:spcPts val="0"/>
              </a:spcAft>
              <a:buClr>
                <a:schemeClr val="dk2"/>
              </a:buClr>
              <a:buSzPts val="4800"/>
              <a:buNone/>
              <a:defRPr sz="4800">
                <a:solidFill>
                  <a:schemeClr val="dk2"/>
                </a:solidFill>
              </a:defRPr>
            </a:lvl4pPr>
            <a:lvl5pPr lvl="4" rtl="0">
              <a:spcBef>
                <a:spcPts val="0"/>
              </a:spcBef>
              <a:spcAft>
                <a:spcPts val="0"/>
              </a:spcAft>
              <a:buClr>
                <a:schemeClr val="dk2"/>
              </a:buClr>
              <a:buSzPts val="4800"/>
              <a:buNone/>
              <a:defRPr sz="4800">
                <a:solidFill>
                  <a:schemeClr val="dk2"/>
                </a:solidFill>
              </a:defRPr>
            </a:lvl5pPr>
            <a:lvl6pPr lvl="5" rtl="0">
              <a:spcBef>
                <a:spcPts val="0"/>
              </a:spcBef>
              <a:spcAft>
                <a:spcPts val="0"/>
              </a:spcAft>
              <a:buClr>
                <a:schemeClr val="dk2"/>
              </a:buClr>
              <a:buSzPts val="4800"/>
              <a:buNone/>
              <a:defRPr sz="4800">
                <a:solidFill>
                  <a:schemeClr val="dk2"/>
                </a:solidFill>
              </a:defRPr>
            </a:lvl6pPr>
            <a:lvl7pPr lvl="6" rtl="0">
              <a:spcBef>
                <a:spcPts val="0"/>
              </a:spcBef>
              <a:spcAft>
                <a:spcPts val="0"/>
              </a:spcAft>
              <a:buClr>
                <a:schemeClr val="dk2"/>
              </a:buClr>
              <a:buSzPts val="4800"/>
              <a:buNone/>
              <a:defRPr sz="4800">
                <a:solidFill>
                  <a:schemeClr val="dk2"/>
                </a:solidFill>
              </a:defRPr>
            </a:lvl7pPr>
            <a:lvl8pPr lvl="7" rtl="0">
              <a:spcBef>
                <a:spcPts val="0"/>
              </a:spcBef>
              <a:spcAft>
                <a:spcPts val="0"/>
              </a:spcAft>
              <a:buClr>
                <a:schemeClr val="dk2"/>
              </a:buClr>
              <a:buSzPts val="4800"/>
              <a:buNone/>
              <a:defRPr sz="4800">
                <a:solidFill>
                  <a:schemeClr val="dk2"/>
                </a:solidFill>
              </a:defRPr>
            </a:lvl8pPr>
            <a:lvl9pPr lvl="8" rtl="0">
              <a:spcBef>
                <a:spcPts val="0"/>
              </a:spcBef>
              <a:spcAft>
                <a:spcPts val="0"/>
              </a:spcAft>
              <a:buClr>
                <a:schemeClr val="dk2"/>
              </a:buClr>
              <a:buSzPts val="4800"/>
              <a:buNone/>
              <a:defRPr sz="4800">
                <a:solidFill>
                  <a:schemeClr val="dk2"/>
                </a:solidFill>
              </a:defRPr>
            </a:lvl9pPr>
          </a:lstStyle>
          <a:p>
            <a:r>
              <a:t>xx%</a:t>
            </a:r>
          </a:p>
        </p:txBody>
      </p:sp>
      <p:sp>
        <p:nvSpPr>
          <p:cNvPr id="149" name="Google Shape;149;p17"/>
          <p:cNvSpPr txBox="1">
            <a:spLocks noGrp="1"/>
          </p:cNvSpPr>
          <p:nvPr>
            <p:ph type="subTitle" idx="1"/>
          </p:nvPr>
        </p:nvSpPr>
        <p:spPr>
          <a:xfrm>
            <a:off x="1106451" y="3642050"/>
            <a:ext cx="285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Font typeface="Fira Sans Condensed"/>
              <a:buNone/>
              <a:defRPr>
                <a:solidFill>
                  <a:schemeClr val="dk2"/>
                </a:solidFill>
                <a:latin typeface="Fira Sans Condensed"/>
                <a:ea typeface="Fira Sans Condensed"/>
                <a:cs typeface="Fira Sans Condensed"/>
                <a:sym typeface="Fira Sans Condensed"/>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Four Columns">
  <p:cSld name="TITLE_AND_BODY_1_2_1">
    <p:bg>
      <p:bgPr>
        <a:solidFill>
          <a:schemeClr val="accent4"/>
        </a:solidFill>
        <a:effectLst/>
      </p:bgPr>
    </p:bg>
    <p:spTree>
      <p:nvGrpSpPr>
        <p:cNvPr id="1" name="Shape 150"/>
        <p:cNvGrpSpPr/>
        <p:nvPr/>
      </p:nvGrpSpPr>
      <p:grpSpPr>
        <a:xfrm>
          <a:off x="0" y="0"/>
          <a:ext cx="0" cy="0"/>
          <a:chOff x="0" y="0"/>
          <a:chExt cx="0" cy="0"/>
        </a:xfrm>
      </p:grpSpPr>
      <p:sp>
        <p:nvSpPr>
          <p:cNvPr id="151" name="Google Shape;151;p18"/>
          <p:cNvSpPr/>
          <p:nvPr/>
        </p:nvSpPr>
        <p:spPr>
          <a:xfrm rot="5400000">
            <a:off x="5495352" y="1646679"/>
            <a:ext cx="5331426" cy="1965869"/>
          </a:xfrm>
          <a:custGeom>
            <a:avLst/>
            <a:gdLst/>
            <a:ahLst/>
            <a:cxnLst/>
            <a:rect l="l" t="t" r="r" b="b"/>
            <a:pathLst>
              <a:path w="125964" h="46447" extrusionOk="0">
                <a:moveTo>
                  <a:pt x="482" y="1"/>
                </a:moveTo>
                <a:cubicBezTo>
                  <a:pt x="33" y="1960"/>
                  <a:pt x="0" y="4046"/>
                  <a:pt x="368" y="6135"/>
                </a:cubicBezTo>
                <a:cubicBezTo>
                  <a:pt x="368" y="6669"/>
                  <a:pt x="1434" y="6669"/>
                  <a:pt x="1434" y="7202"/>
                </a:cubicBezTo>
                <a:cubicBezTo>
                  <a:pt x="3036" y="13868"/>
                  <a:pt x="10501" y="16535"/>
                  <a:pt x="16101" y="17868"/>
                </a:cubicBezTo>
                <a:cubicBezTo>
                  <a:pt x="18563" y="18458"/>
                  <a:pt x="21062" y="18613"/>
                  <a:pt x="23570" y="18613"/>
                </a:cubicBezTo>
                <a:cubicBezTo>
                  <a:pt x="26316" y="18613"/>
                  <a:pt x="29072" y="18428"/>
                  <a:pt x="31805" y="18428"/>
                </a:cubicBezTo>
                <a:cubicBezTo>
                  <a:pt x="33335" y="18428"/>
                  <a:pt x="34858" y="18486"/>
                  <a:pt x="36367" y="18667"/>
                </a:cubicBezTo>
                <a:cubicBezTo>
                  <a:pt x="45957" y="19818"/>
                  <a:pt x="44802" y="33598"/>
                  <a:pt x="50062" y="39166"/>
                </a:cubicBezTo>
                <a:cubicBezTo>
                  <a:pt x="54543" y="43909"/>
                  <a:pt x="61086" y="46447"/>
                  <a:pt x="67593" y="46447"/>
                </a:cubicBezTo>
                <a:cubicBezTo>
                  <a:pt x="71461" y="46447"/>
                  <a:pt x="75315" y="45550"/>
                  <a:pt x="78717" y="43689"/>
                </a:cubicBezTo>
                <a:cubicBezTo>
                  <a:pt x="86326" y="39525"/>
                  <a:pt x="91083" y="31579"/>
                  <a:pt x="98016" y="26368"/>
                </a:cubicBezTo>
                <a:cubicBezTo>
                  <a:pt x="106755" y="19799"/>
                  <a:pt x="115849" y="20647"/>
                  <a:pt x="125964" y="19724"/>
                </a:cubicBezTo>
                <a:lnTo>
                  <a:pt x="125964" y="1"/>
                </a:ln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8"/>
          <p:cNvSpPr/>
          <p:nvPr/>
        </p:nvSpPr>
        <p:spPr>
          <a:xfrm>
            <a:off x="-386425" y="-391501"/>
            <a:ext cx="4309237" cy="5607467"/>
          </a:xfrm>
          <a:custGeom>
            <a:avLst/>
            <a:gdLst/>
            <a:ahLst/>
            <a:cxnLst/>
            <a:rect l="l" t="t" r="r" b="b"/>
            <a:pathLst>
              <a:path w="67734" h="88140" extrusionOk="0">
                <a:moveTo>
                  <a:pt x="1" y="1"/>
                </a:moveTo>
                <a:lnTo>
                  <a:pt x="1" y="88140"/>
                </a:lnTo>
                <a:lnTo>
                  <a:pt x="51731" y="88140"/>
                </a:lnTo>
                <a:cubicBezTo>
                  <a:pt x="47603" y="84759"/>
                  <a:pt x="44252" y="80587"/>
                  <a:pt x="42134" y="75339"/>
                </a:cubicBezTo>
                <a:cubicBezTo>
                  <a:pt x="40534" y="71072"/>
                  <a:pt x="39201" y="63873"/>
                  <a:pt x="44001" y="60940"/>
                </a:cubicBezTo>
                <a:cubicBezTo>
                  <a:pt x="53334" y="55073"/>
                  <a:pt x="66401" y="50807"/>
                  <a:pt x="67733" y="38807"/>
                </a:cubicBezTo>
                <a:cubicBezTo>
                  <a:pt x="67733" y="38008"/>
                  <a:pt x="66934" y="36407"/>
                  <a:pt x="66133" y="36140"/>
                </a:cubicBezTo>
                <a:cubicBezTo>
                  <a:pt x="60266" y="33207"/>
                  <a:pt x="49333" y="32674"/>
                  <a:pt x="52268" y="24941"/>
                </a:cubicBezTo>
                <a:cubicBezTo>
                  <a:pt x="53868" y="20674"/>
                  <a:pt x="58934" y="16941"/>
                  <a:pt x="57334" y="11875"/>
                </a:cubicBezTo>
                <a:cubicBezTo>
                  <a:pt x="56533" y="9741"/>
                  <a:pt x="54401" y="7342"/>
                  <a:pt x="52268" y="6541"/>
                </a:cubicBezTo>
                <a:cubicBezTo>
                  <a:pt x="49568" y="5296"/>
                  <a:pt x="46706" y="4980"/>
                  <a:pt x="43761" y="4980"/>
                </a:cubicBezTo>
                <a:cubicBezTo>
                  <a:pt x="40731" y="4980"/>
                  <a:pt x="37614" y="5314"/>
                  <a:pt x="34494" y="5314"/>
                </a:cubicBezTo>
                <a:cubicBezTo>
                  <a:pt x="32859" y="5314"/>
                  <a:pt x="31224" y="5222"/>
                  <a:pt x="29601" y="4943"/>
                </a:cubicBezTo>
                <a:cubicBezTo>
                  <a:pt x="27468" y="4675"/>
                  <a:pt x="25068" y="4409"/>
                  <a:pt x="23201" y="4142"/>
                </a:cubicBezTo>
                <a:cubicBezTo>
                  <a:pt x="15282" y="3285"/>
                  <a:pt x="6675" y="3972"/>
                  <a:pt x="1" y="1"/>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8"/>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
        <p:nvSpPr>
          <p:cNvPr id="154" name="Google Shape;154;p18"/>
          <p:cNvSpPr txBox="1">
            <a:spLocks noGrp="1"/>
          </p:cNvSpPr>
          <p:nvPr>
            <p:ph type="title" idx="2"/>
          </p:nvPr>
        </p:nvSpPr>
        <p:spPr>
          <a:xfrm>
            <a:off x="1342875" y="2578675"/>
            <a:ext cx="15999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55" name="Google Shape;155;p18"/>
          <p:cNvSpPr txBox="1">
            <a:spLocks noGrp="1"/>
          </p:cNvSpPr>
          <p:nvPr>
            <p:ph type="subTitle" idx="1"/>
          </p:nvPr>
        </p:nvSpPr>
        <p:spPr>
          <a:xfrm>
            <a:off x="1342875" y="3155753"/>
            <a:ext cx="1599900" cy="85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6" name="Google Shape;156;p18"/>
          <p:cNvSpPr txBox="1">
            <a:spLocks noGrp="1"/>
          </p:cNvSpPr>
          <p:nvPr>
            <p:ph type="title" idx="3"/>
          </p:nvPr>
        </p:nvSpPr>
        <p:spPr>
          <a:xfrm>
            <a:off x="3196406" y="2578675"/>
            <a:ext cx="15999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57" name="Google Shape;157;p18"/>
          <p:cNvSpPr txBox="1">
            <a:spLocks noGrp="1"/>
          </p:cNvSpPr>
          <p:nvPr>
            <p:ph type="subTitle" idx="4"/>
          </p:nvPr>
        </p:nvSpPr>
        <p:spPr>
          <a:xfrm>
            <a:off x="3196406" y="3155753"/>
            <a:ext cx="1599900" cy="85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8" name="Google Shape;158;p18"/>
          <p:cNvSpPr txBox="1">
            <a:spLocks noGrp="1"/>
          </p:cNvSpPr>
          <p:nvPr>
            <p:ph type="title" idx="5"/>
          </p:nvPr>
        </p:nvSpPr>
        <p:spPr>
          <a:xfrm>
            <a:off x="4967311" y="2578675"/>
            <a:ext cx="15999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59" name="Google Shape;159;p18"/>
          <p:cNvSpPr txBox="1">
            <a:spLocks noGrp="1"/>
          </p:cNvSpPr>
          <p:nvPr>
            <p:ph type="subTitle" idx="6"/>
          </p:nvPr>
        </p:nvSpPr>
        <p:spPr>
          <a:xfrm>
            <a:off x="4967311" y="3155753"/>
            <a:ext cx="1599900" cy="85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60" name="Google Shape;160;p18"/>
          <p:cNvSpPr txBox="1">
            <a:spLocks noGrp="1"/>
          </p:cNvSpPr>
          <p:nvPr>
            <p:ph type="title" idx="7"/>
          </p:nvPr>
        </p:nvSpPr>
        <p:spPr>
          <a:xfrm>
            <a:off x="6738215" y="2578675"/>
            <a:ext cx="15999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61" name="Google Shape;161;p18"/>
          <p:cNvSpPr txBox="1">
            <a:spLocks noGrp="1"/>
          </p:cNvSpPr>
          <p:nvPr>
            <p:ph type="subTitle" idx="8"/>
          </p:nvPr>
        </p:nvSpPr>
        <p:spPr>
          <a:xfrm>
            <a:off x="6738215" y="3155753"/>
            <a:ext cx="1599900" cy="85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6 Columns">
  <p:cSld name="TITLE_AND_BODY_1_2_2">
    <p:bg>
      <p:bgPr>
        <a:solidFill>
          <a:schemeClr val="accent4"/>
        </a:solidFill>
        <a:effectLst/>
      </p:bgPr>
    </p:bg>
    <p:spTree>
      <p:nvGrpSpPr>
        <p:cNvPr id="1" name="Shape 162"/>
        <p:cNvGrpSpPr/>
        <p:nvPr/>
      </p:nvGrpSpPr>
      <p:grpSpPr>
        <a:xfrm>
          <a:off x="0" y="0"/>
          <a:ext cx="0" cy="0"/>
          <a:chOff x="0" y="0"/>
          <a:chExt cx="0" cy="0"/>
        </a:xfrm>
      </p:grpSpPr>
      <p:sp>
        <p:nvSpPr>
          <p:cNvPr id="163" name="Google Shape;163;p19"/>
          <p:cNvSpPr/>
          <p:nvPr/>
        </p:nvSpPr>
        <p:spPr>
          <a:xfrm>
            <a:off x="3807551" y="2267811"/>
            <a:ext cx="5387228" cy="2977326"/>
          </a:xfrm>
          <a:custGeom>
            <a:avLst/>
            <a:gdLst/>
            <a:ahLst/>
            <a:cxnLst/>
            <a:rect l="l" t="t" r="r" b="b"/>
            <a:pathLst>
              <a:path w="129985" h="71838" extrusionOk="0">
                <a:moveTo>
                  <a:pt x="26174" y="0"/>
                </a:moveTo>
                <a:cubicBezTo>
                  <a:pt x="22995" y="0"/>
                  <a:pt x="19662" y="2105"/>
                  <a:pt x="17722" y="4907"/>
                </a:cubicBezTo>
                <a:cubicBezTo>
                  <a:pt x="14255" y="9707"/>
                  <a:pt x="13989" y="15306"/>
                  <a:pt x="13188" y="20907"/>
                </a:cubicBezTo>
                <a:cubicBezTo>
                  <a:pt x="12389" y="27040"/>
                  <a:pt x="10789" y="33173"/>
                  <a:pt x="10523" y="39573"/>
                </a:cubicBezTo>
                <a:cubicBezTo>
                  <a:pt x="10523" y="40640"/>
                  <a:pt x="10255" y="41705"/>
                  <a:pt x="9722" y="42772"/>
                </a:cubicBezTo>
                <a:cubicBezTo>
                  <a:pt x="9189" y="43572"/>
                  <a:pt x="9722" y="44905"/>
                  <a:pt x="9456" y="45972"/>
                </a:cubicBezTo>
                <a:cubicBezTo>
                  <a:pt x="8389" y="49171"/>
                  <a:pt x="8655" y="52105"/>
                  <a:pt x="8122" y="55037"/>
                </a:cubicBezTo>
                <a:cubicBezTo>
                  <a:pt x="6442" y="61126"/>
                  <a:pt x="3604" y="66551"/>
                  <a:pt x="0" y="71837"/>
                </a:cubicBezTo>
                <a:lnTo>
                  <a:pt x="129985" y="71837"/>
                </a:lnTo>
                <a:lnTo>
                  <a:pt x="129985" y="58974"/>
                </a:lnTo>
                <a:cubicBezTo>
                  <a:pt x="128471" y="59232"/>
                  <a:pt x="126987" y="59349"/>
                  <a:pt x="125528" y="59349"/>
                </a:cubicBezTo>
                <a:cubicBezTo>
                  <a:pt x="115365" y="59349"/>
                  <a:pt x="106394" y="53677"/>
                  <a:pt x="96652" y="50505"/>
                </a:cubicBezTo>
                <a:cubicBezTo>
                  <a:pt x="94191" y="49609"/>
                  <a:pt x="91494" y="49231"/>
                  <a:pt x="88721" y="49231"/>
                </a:cubicBezTo>
                <a:cubicBezTo>
                  <a:pt x="84885" y="49231"/>
                  <a:pt x="80902" y="49955"/>
                  <a:pt x="77187" y="51038"/>
                </a:cubicBezTo>
                <a:cubicBezTo>
                  <a:pt x="76309" y="51331"/>
                  <a:pt x="75190" y="51543"/>
                  <a:pt x="74183" y="51543"/>
                </a:cubicBezTo>
                <a:cubicBezTo>
                  <a:pt x="73354" y="51543"/>
                  <a:pt x="72601" y="51399"/>
                  <a:pt x="72120" y="51038"/>
                </a:cubicBezTo>
                <a:cubicBezTo>
                  <a:pt x="62787" y="42772"/>
                  <a:pt x="65454" y="29973"/>
                  <a:pt x="65454" y="18772"/>
                </a:cubicBezTo>
                <a:cubicBezTo>
                  <a:pt x="65454" y="16106"/>
                  <a:pt x="64653" y="13173"/>
                  <a:pt x="63053" y="12374"/>
                </a:cubicBezTo>
                <a:cubicBezTo>
                  <a:pt x="62045" y="11743"/>
                  <a:pt x="60680" y="11470"/>
                  <a:pt x="59212" y="11470"/>
                </a:cubicBezTo>
                <a:cubicBezTo>
                  <a:pt x="57571" y="11470"/>
                  <a:pt x="55801" y="11811"/>
                  <a:pt x="54253" y="12374"/>
                </a:cubicBezTo>
                <a:cubicBezTo>
                  <a:pt x="53987" y="12640"/>
                  <a:pt x="53987" y="13173"/>
                  <a:pt x="53720" y="13439"/>
                </a:cubicBezTo>
                <a:cubicBezTo>
                  <a:pt x="48120" y="13972"/>
                  <a:pt x="46522" y="18772"/>
                  <a:pt x="42788" y="21707"/>
                </a:cubicBezTo>
                <a:cubicBezTo>
                  <a:pt x="42197" y="22121"/>
                  <a:pt x="41605" y="22299"/>
                  <a:pt x="41031" y="22299"/>
                </a:cubicBezTo>
                <a:cubicBezTo>
                  <a:pt x="39017" y="22299"/>
                  <a:pt x="37218" y="20108"/>
                  <a:pt x="36388" y="18240"/>
                </a:cubicBezTo>
                <a:cubicBezTo>
                  <a:pt x="34255" y="12108"/>
                  <a:pt x="35054" y="2773"/>
                  <a:pt x="28388" y="374"/>
                </a:cubicBezTo>
                <a:cubicBezTo>
                  <a:pt x="27672" y="118"/>
                  <a:pt x="26927" y="0"/>
                  <a:pt x="26174" y="0"/>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9"/>
          <p:cNvSpPr/>
          <p:nvPr/>
        </p:nvSpPr>
        <p:spPr>
          <a:xfrm>
            <a:off x="3384811" y="0"/>
            <a:ext cx="5759074" cy="2123557"/>
          </a:xfrm>
          <a:custGeom>
            <a:avLst/>
            <a:gdLst/>
            <a:ahLst/>
            <a:cxnLst/>
            <a:rect l="l" t="t" r="r" b="b"/>
            <a:pathLst>
              <a:path w="125964" h="46447" extrusionOk="0">
                <a:moveTo>
                  <a:pt x="482" y="1"/>
                </a:moveTo>
                <a:cubicBezTo>
                  <a:pt x="33" y="1960"/>
                  <a:pt x="0" y="4046"/>
                  <a:pt x="368" y="6135"/>
                </a:cubicBezTo>
                <a:cubicBezTo>
                  <a:pt x="368" y="6669"/>
                  <a:pt x="1434" y="6669"/>
                  <a:pt x="1434" y="7202"/>
                </a:cubicBezTo>
                <a:cubicBezTo>
                  <a:pt x="3036" y="13868"/>
                  <a:pt x="10501" y="16535"/>
                  <a:pt x="16101" y="17868"/>
                </a:cubicBezTo>
                <a:cubicBezTo>
                  <a:pt x="18563" y="18458"/>
                  <a:pt x="21062" y="18613"/>
                  <a:pt x="23570" y="18613"/>
                </a:cubicBezTo>
                <a:cubicBezTo>
                  <a:pt x="26316" y="18613"/>
                  <a:pt x="29072" y="18428"/>
                  <a:pt x="31805" y="18428"/>
                </a:cubicBezTo>
                <a:cubicBezTo>
                  <a:pt x="33335" y="18428"/>
                  <a:pt x="34858" y="18486"/>
                  <a:pt x="36367" y="18667"/>
                </a:cubicBezTo>
                <a:cubicBezTo>
                  <a:pt x="45957" y="19818"/>
                  <a:pt x="44802" y="33598"/>
                  <a:pt x="50062" y="39166"/>
                </a:cubicBezTo>
                <a:cubicBezTo>
                  <a:pt x="54543" y="43909"/>
                  <a:pt x="61086" y="46447"/>
                  <a:pt x="67593" y="46447"/>
                </a:cubicBezTo>
                <a:cubicBezTo>
                  <a:pt x="71461" y="46447"/>
                  <a:pt x="75315" y="45550"/>
                  <a:pt x="78717" y="43689"/>
                </a:cubicBezTo>
                <a:cubicBezTo>
                  <a:pt x="86326" y="39525"/>
                  <a:pt x="91083" y="31579"/>
                  <a:pt x="98016" y="26368"/>
                </a:cubicBezTo>
                <a:cubicBezTo>
                  <a:pt x="106755" y="19799"/>
                  <a:pt x="115849" y="20647"/>
                  <a:pt x="125964" y="19724"/>
                </a:cubicBezTo>
                <a:lnTo>
                  <a:pt x="125964" y="1"/>
                </a:ln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9"/>
          <p:cNvSpPr/>
          <p:nvPr/>
        </p:nvSpPr>
        <p:spPr>
          <a:xfrm>
            <a:off x="0" y="2022739"/>
            <a:ext cx="2428772" cy="3160480"/>
          </a:xfrm>
          <a:custGeom>
            <a:avLst/>
            <a:gdLst/>
            <a:ahLst/>
            <a:cxnLst/>
            <a:rect l="l" t="t" r="r" b="b"/>
            <a:pathLst>
              <a:path w="67734" h="88140" extrusionOk="0">
                <a:moveTo>
                  <a:pt x="1" y="1"/>
                </a:moveTo>
                <a:lnTo>
                  <a:pt x="1" y="88140"/>
                </a:lnTo>
                <a:lnTo>
                  <a:pt x="51731" y="88140"/>
                </a:lnTo>
                <a:cubicBezTo>
                  <a:pt x="47603" y="84759"/>
                  <a:pt x="44252" y="80587"/>
                  <a:pt x="42134" y="75339"/>
                </a:cubicBezTo>
                <a:cubicBezTo>
                  <a:pt x="40534" y="71072"/>
                  <a:pt x="39201" y="63873"/>
                  <a:pt x="44001" y="60940"/>
                </a:cubicBezTo>
                <a:cubicBezTo>
                  <a:pt x="53334" y="55073"/>
                  <a:pt x="66401" y="50807"/>
                  <a:pt x="67733" y="38807"/>
                </a:cubicBezTo>
                <a:cubicBezTo>
                  <a:pt x="67733" y="38008"/>
                  <a:pt x="66934" y="36407"/>
                  <a:pt x="66133" y="36140"/>
                </a:cubicBezTo>
                <a:cubicBezTo>
                  <a:pt x="60266" y="33207"/>
                  <a:pt x="49333" y="32674"/>
                  <a:pt x="52268" y="24941"/>
                </a:cubicBezTo>
                <a:cubicBezTo>
                  <a:pt x="53868" y="20674"/>
                  <a:pt x="58934" y="16941"/>
                  <a:pt x="57334" y="11875"/>
                </a:cubicBezTo>
                <a:cubicBezTo>
                  <a:pt x="56533" y="9741"/>
                  <a:pt x="54401" y="7342"/>
                  <a:pt x="52268" y="6541"/>
                </a:cubicBezTo>
                <a:cubicBezTo>
                  <a:pt x="49568" y="5296"/>
                  <a:pt x="46706" y="4980"/>
                  <a:pt x="43761" y="4980"/>
                </a:cubicBezTo>
                <a:cubicBezTo>
                  <a:pt x="40731" y="4980"/>
                  <a:pt x="37614" y="5314"/>
                  <a:pt x="34494" y="5314"/>
                </a:cubicBezTo>
                <a:cubicBezTo>
                  <a:pt x="32859" y="5314"/>
                  <a:pt x="31224" y="5222"/>
                  <a:pt x="29601" y="4943"/>
                </a:cubicBezTo>
                <a:cubicBezTo>
                  <a:pt x="27468" y="4675"/>
                  <a:pt x="25068" y="4409"/>
                  <a:pt x="23201" y="4142"/>
                </a:cubicBezTo>
                <a:cubicBezTo>
                  <a:pt x="15282" y="3285"/>
                  <a:pt x="6675" y="3972"/>
                  <a:pt x="1" y="1"/>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9"/>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
        <p:nvSpPr>
          <p:cNvPr id="167" name="Google Shape;167;p19"/>
          <p:cNvSpPr txBox="1">
            <a:spLocks noGrp="1"/>
          </p:cNvSpPr>
          <p:nvPr>
            <p:ph type="title" idx="2"/>
          </p:nvPr>
        </p:nvSpPr>
        <p:spPr>
          <a:xfrm>
            <a:off x="1216425" y="2961825"/>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68" name="Google Shape;168;p19"/>
          <p:cNvSpPr txBox="1">
            <a:spLocks noGrp="1"/>
          </p:cNvSpPr>
          <p:nvPr>
            <p:ph type="subTitle" idx="1"/>
          </p:nvPr>
        </p:nvSpPr>
        <p:spPr>
          <a:xfrm>
            <a:off x="1216425" y="3538902"/>
            <a:ext cx="20934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69" name="Google Shape;169;p19"/>
          <p:cNvSpPr txBox="1">
            <a:spLocks noGrp="1"/>
          </p:cNvSpPr>
          <p:nvPr>
            <p:ph type="title" idx="3"/>
          </p:nvPr>
        </p:nvSpPr>
        <p:spPr>
          <a:xfrm>
            <a:off x="3792050" y="2961825"/>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70" name="Google Shape;170;p19"/>
          <p:cNvSpPr txBox="1">
            <a:spLocks noGrp="1"/>
          </p:cNvSpPr>
          <p:nvPr>
            <p:ph type="subTitle" idx="4"/>
          </p:nvPr>
        </p:nvSpPr>
        <p:spPr>
          <a:xfrm>
            <a:off x="3792050" y="3538902"/>
            <a:ext cx="20934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71" name="Google Shape;171;p19"/>
          <p:cNvSpPr txBox="1">
            <a:spLocks noGrp="1"/>
          </p:cNvSpPr>
          <p:nvPr>
            <p:ph type="title" idx="5"/>
          </p:nvPr>
        </p:nvSpPr>
        <p:spPr>
          <a:xfrm>
            <a:off x="6367675" y="2961825"/>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72" name="Google Shape;172;p19"/>
          <p:cNvSpPr txBox="1">
            <a:spLocks noGrp="1"/>
          </p:cNvSpPr>
          <p:nvPr>
            <p:ph type="subTitle" idx="6"/>
          </p:nvPr>
        </p:nvSpPr>
        <p:spPr>
          <a:xfrm>
            <a:off x="6367675" y="3538902"/>
            <a:ext cx="20934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73" name="Google Shape;173;p19"/>
          <p:cNvSpPr txBox="1">
            <a:spLocks noGrp="1"/>
          </p:cNvSpPr>
          <p:nvPr>
            <p:ph type="title" idx="7"/>
          </p:nvPr>
        </p:nvSpPr>
        <p:spPr>
          <a:xfrm>
            <a:off x="1216425" y="1058150"/>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74" name="Google Shape;174;p19"/>
          <p:cNvSpPr txBox="1">
            <a:spLocks noGrp="1"/>
          </p:cNvSpPr>
          <p:nvPr>
            <p:ph type="subTitle" idx="8"/>
          </p:nvPr>
        </p:nvSpPr>
        <p:spPr>
          <a:xfrm>
            <a:off x="1216425" y="1635227"/>
            <a:ext cx="20934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75" name="Google Shape;175;p19"/>
          <p:cNvSpPr txBox="1">
            <a:spLocks noGrp="1"/>
          </p:cNvSpPr>
          <p:nvPr>
            <p:ph type="title" idx="9"/>
          </p:nvPr>
        </p:nvSpPr>
        <p:spPr>
          <a:xfrm>
            <a:off x="3792050" y="1058150"/>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76" name="Google Shape;176;p19"/>
          <p:cNvSpPr txBox="1">
            <a:spLocks noGrp="1"/>
          </p:cNvSpPr>
          <p:nvPr>
            <p:ph type="subTitle" idx="13"/>
          </p:nvPr>
        </p:nvSpPr>
        <p:spPr>
          <a:xfrm>
            <a:off x="3792050" y="1635227"/>
            <a:ext cx="20934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77" name="Google Shape;177;p19"/>
          <p:cNvSpPr txBox="1">
            <a:spLocks noGrp="1"/>
          </p:cNvSpPr>
          <p:nvPr>
            <p:ph type="title" idx="14"/>
          </p:nvPr>
        </p:nvSpPr>
        <p:spPr>
          <a:xfrm>
            <a:off x="6367675" y="1058150"/>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78" name="Google Shape;178;p19"/>
          <p:cNvSpPr txBox="1">
            <a:spLocks noGrp="1"/>
          </p:cNvSpPr>
          <p:nvPr>
            <p:ph type="subTitle" idx="15"/>
          </p:nvPr>
        </p:nvSpPr>
        <p:spPr>
          <a:xfrm>
            <a:off x="6367675" y="1635227"/>
            <a:ext cx="20934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Design">
  <p:cSld name="CAPTION_ONLY_1">
    <p:spTree>
      <p:nvGrpSpPr>
        <p:cNvPr id="1" name="Shape 179"/>
        <p:cNvGrpSpPr/>
        <p:nvPr/>
      </p:nvGrpSpPr>
      <p:grpSpPr>
        <a:xfrm>
          <a:off x="0" y="0"/>
          <a:ext cx="0" cy="0"/>
          <a:chOff x="0" y="0"/>
          <a:chExt cx="0" cy="0"/>
        </a:xfrm>
      </p:grpSpPr>
      <p:sp>
        <p:nvSpPr>
          <p:cNvPr id="180" name="Google Shape;180;p20"/>
          <p:cNvSpPr/>
          <p:nvPr/>
        </p:nvSpPr>
        <p:spPr>
          <a:xfrm>
            <a:off x="-598950" y="-312451"/>
            <a:ext cx="7060400" cy="5703252"/>
          </a:xfrm>
          <a:custGeom>
            <a:avLst/>
            <a:gdLst/>
            <a:ahLst/>
            <a:cxnLst/>
            <a:rect l="l" t="t" r="r" b="b"/>
            <a:pathLst>
              <a:path w="282416" h="208681" extrusionOk="0">
                <a:moveTo>
                  <a:pt x="0" y="0"/>
                </a:moveTo>
                <a:lnTo>
                  <a:pt x="0" y="208681"/>
                </a:lnTo>
                <a:lnTo>
                  <a:pt x="282416" y="208681"/>
                </a:lnTo>
                <a:cubicBezTo>
                  <a:pt x="276843" y="196154"/>
                  <a:pt x="271672" y="183426"/>
                  <a:pt x="259101" y="180305"/>
                </a:cubicBezTo>
                <a:cubicBezTo>
                  <a:pt x="256609" y="179688"/>
                  <a:pt x="254040" y="179555"/>
                  <a:pt x="251452" y="179555"/>
                </a:cubicBezTo>
                <a:cubicBezTo>
                  <a:pt x="249497" y="179555"/>
                  <a:pt x="247531" y="179631"/>
                  <a:pt x="245581" y="179631"/>
                </a:cubicBezTo>
                <a:cubicBezTo>
                  <a:pt x="242559" y="179631"/>
                  <a:pt x="239574" y="179449"/>
                  <a:pt x="236721" y="178522"/>
                </a:cubicBezTo>
                <a:cubicBezTo>
                  <a:pt x="222678" y="173930"/>
                  <a:pt x="220004" y="154961"/>
                  <a:pt x="223303" y="140584"/>
                </a:cubicBezTo>
                <a:cubicBezTo>
                  <a:pt x="226579" y="126207"/>
                  <a:pt x="233266" y="111339"/>
                  <a:pt x="228674" y="97297"/>
                </a:cubicBezTo>
                <a:cubicBezTo>
                  <a:pt x="222723" y="79108"/>
                  <a:pt x="201191" y="71730"/>
                  <a:pt x="188463" y="57420"/>
                </a:cubicBezTo>
                <a:cubicBezTo>
                  <a:pt x="174755" y="42039"/>
                  <a:pt x="173462" y="17587"/>
                  <a:pt x="183738" y="0"/>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0"/>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p:nvPr/>
        </p:nvSpPr>
        <p:spPr>
          <a:xfrm rot="10800000">
            <a:off x="4050400" y="-372805"/>
            <a:ext cx="5162516" cy="6717810"/>
          </a:xfrm>
          <a:custGeom>
            <a:avLst/>
            <a:gdLst/>
            <a:ahLst/>
            <a:cxnLst/>
            <a:rect l="l" t="t" r="r" b="b"/>
            <a:pathLst>
              <a:path w="67734" h="88140" extrusionOk="0">
                <a:moveTo>
                  <a:pt x="1" y="1"/>
                </a:moveTo>
                <a:lnTo>
                  <a:pt x="1" y="88140"/>
                </a:lnTo>
                <a:lnTo>
                  <a:pt x="51731" y="88140"/>
                </a:lnTo>
                <a:cubicBezTo>
                  <a:pt x="47603" y="84759"/>
                  <a:pt x="44252" y="80587"/>
                  <a:pt x="42134" y="75339"/>
                </a:cubicBezTo>
                <a:cubicBezTo>
                  <a:pt x="40534" y="71072"/>
                  <a:pt x="39201" y="63873"/>
                  <a:pt x="44001" y="60940"/>
                </a:cubicBezTo>
                <a:cubicBezTo>
                  <a:pt x="53334" y="55073"/>
                  <a:pt x="66401" y="50807"/>
                  <a:pt x="67733" y="38807"/>
                </a:cubicBezTo>
                <a:cubicBezTo>
                  <a:pt x="67733" y="38008"/>
                  <a:pt x="66934" y="36407"/>
                  <a:pt x="66133" y="36140"/>
                </a:cubicBezTo>
                <a:cubicBezTo>
                  <a:pt x="60266" y="33207"/>
                  <a:pt x="49333" y="32674"/>
                  <a:pt x="52268" y="24941"/>
                </a:cubicBezTo>
                <a:cubicBezTo>
                  <a:pt x="53868" y="20674"/>
                  <a:pt x="58934" y="16941"/>
                  <a:pt x="57334" y="11875"/>
                </a:cubicBezTo>
                <a:cubicBezTo>
                  <a:pt x="56533" y="9741"/>
                  <a:pt x="54401" y="7342"/>
                  <a:pt x="52268" y="6541"/>
                </a:cubicBezTo>
                <a:cubicBezTo>
                  <a:pt x="49568" y="5296"/>
                  <a:pt x="46706" y="4980"/>
                  <a:pt x="43761" y="4980"/>
                </a:cubicBezTo>
                <a:cubicBezTo>
                  <a:pt x="40731" y="4980"/>
                  <a:pt x="37614" y="5314"/>
                  <a:pt x="34494" y="5314"/>
                </a:cubicBezTo>
                <a:cubicBezTo>
                  <a:pt x="32859" y="5314"/>
                  <a:pt x="31224" y="5222"/>
                  <a:pt x="29601" y="4943"/>
                </a:cubicBezTo>
                <a:cubicBezTo>
                  <a:pt x="27468" y="4675"/>
                  <a:pt x="25068" y="4409"/>
                  <a:pt x="23201" y="4142"/>
                </a:cubicBezTo>
                <a:cubicBezTo>
                  <a:pt x="15282" y="3285"/>
                  <a:pt x="6675" y="3972"/>
                  <a:pt x="1" y="1"/>
                </a:cubicBezTo>
                <a:close/>
              </a:path>
            </a:pathLst>
          </a:custGeom>
          <a:solidFill>
            <a:srgbClr val="EFE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txBox="1">
            <a:spLocks noGrp="1"/>
          </p:cNvSpPr>
          <p:nvPr>
            <p:ph type="title"/>
          </p:nvPr>
        </p:nvSpPr>
        <p:spPr>
          <a:xfrm>
            <a:off x="4612050" y="2150850"/>
            <a:ext cx="3445500" cy="8418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2"/>
              </a:buClr>
              <a:buSzPts val="3600"/>
              <a:buNone/>
              <a:defRPr sz="3600">
                <a:solidFill>
                  <a:schemeClr val="dk2"/>
                </a:solidFill>
              </a:defRPr>
            </a:lvl1pPr>
            <a:lvl2pPr lvl="1" algn="r">
              <a:spcBef>
                <a:spcPts val="0"/>
              </a:spcBef>
              <a:spcAft>
                <a:spcPts val="0"/>
              </a:spcAft>
              <a:buClr>
                <a:schemeClr val="dk2"/>
              </a:buClr>
              <a:buSzPts val="3600"/>
              <a:buNone/>
              <a:defRPr sz="3600">
                <a:solidFill>
                  <a:schemeClr val="dk2"/>
                </a:solidFill>
              </a:defRPr>
            </a:lvl2pPr>
            <a:lvl3pPr lvl="2" algn="r">
              <a:spcBef>
                <a:spcPts val="0"/>
              </a:spcBef>
              <a:spcAft>
                <a:spcPts val="0"/>
              </a:spcAft>
              <a:buClr>
                <a:schemeClr val="dk2"/>
              </a:buClr>
              <a:buSzPts val="3600"/>
              <a:buNone/>
              <a:defRPr sz="3600">
                <a:solidFill>
                  <a:schemeClr val="dk2"/>
                </a:solidFill>
              </a:defRPr>
            </a:lvl3pPr>
            <a:lvl4pPr lvl="3" algn="r">
              <a:spcBef>
                <a:spcPts val="0"/>
              </a:spcBef>
              <a:spcAft>
                <a:spcPts val="0"/>
              </a:spcAft>
              <a:buClr>
                <a:schemeClr val="dk2"/>
              </a:buClr>
              <a:buSzPts val="3600"/>
              <a:buNone/>
              <a:defRPr sz="3600">
                <a:solidFill>
                  <a:schemeClr val="dk2"/>
                </a:solidFill>
              </a:defRPr>
            </a:lvl4pPr>
            <a:lvl5pPr lvl="4" algn="r">
              <a:spcBef>
                <a:spcPts val="0"/>
              </a:spcBef>
              <a:spcAft>
                <a:spcPts val="0"/>
              </a:spcAft>
              <a:buClr>
                <a:schemeClr val="dk2"/>
              </a:buClr>
              <a:buSzPts val="3600"/>
              <a:buNone/>
              <a:defRPr sz="3600">
                <a:solidFill>
                  <a:schemeClr val="dk2"/>
                </a:solidFill>
              </a:defRPr>
            </a:lvl5pPr>
            <a:lvl6pPr lvl="5" algn="r">
              <a:spcBef>
                <a:spcPts val="0"/>
              </a:spcBef>
              <a:spcAft>
                <a:spcPts val="0"/>
              </a:spcAft>
              <a:buClr>
                <a:schemeClr val="dk2"/>
              </a:buClr>
              <a:buSzPts val="3600"/>
              <a:buNone/>
              <a:defRPr sz="3600">
                <a:solidFill>
                  <a:schemeClr val="dk2"/>
                </a:solidFill>
              </a:defRPr>
            </a:lvl6pPr>
            <a:lvl7pPr lvl="6" algn="r">
              <a:spcBef>
                <a:spcPts val="0"/>
              </a:spcBef>
              <a:spcAft>
                <a:spcPts val="0"/>
              </a:spcAft>
              <a:buClr>
                <a:schemeClr val="dk2"/>
              </a:buClr>
              <a:buSzPts val="3600"/>
              <a:buNone/>
              <a:defRPr sz="3600">
                <a:solidFill>
                  <a:schemeClr val="dk2"/>
                </a:solidFill>
              </a:defRPr>
            </a:lvl7pPr>
            <a:lvl8pPr lvl="7" algn="r">
              <a:spcBef>
                <a:spcPts val="0"/>
              </a:spcBef>
              <a:spcAft>
                <a:spcPts val="0"/>
              </a:spcAft>
              <a:buClr>
                <a:schemeClr val="dk2"/>
              </a:buClr>
              <a:buSzPts val="3600"/>
              <a:buNone/>
              <a:defRPr sz="3600">
                <a:solidFill>
                  <a:schemeClr val="dk2"/>
                </a:solidFill>
              </a:defRPr>
            </a:lvl8pPr>
            <a:lvl9pPr lvl="8" algn="r">
              <a:spcBef>
                <a:spcPts val="0"/>
              </a:spcBef>
              <a:spcAft>
                <a:spcPts val="0"/>
              </a:spcAft>
              <a:buClr>
                <a:schemeClr val="dk2"/>
              </a:buClr>
              <a:buSzPts val="3600"/>
              <a:buNone/>
              <a:defRPr sz="3600">
                <a:solidFill>
                  <a:schemeClr val="dk2"/>
                </a:solidFill>
              </a:defRPr>
            </a:lvl9pPr>
          </a:lstStyle>
          <a:p>
            <a:endParaRPr/>
          </a:p>
        </p:txBody>
      </p:sp>
      <p:sp>
        <p:nvSpPr>
          <p:cNvPr id="14" name="Google Shape;14;p3"/>
          <p:cNvSpPr txBox="1">
            <a:spLocks noGrp="1"/>
          </p:cNvSpPr>
          <p:nvPr>
            <p:ph type="title" idx="2" hasCustomPrompt="1"/>
          </p:nvPr>
        </p:nvSpPr>
        <p:spPr>
          <a:xfrm>
            <a:off x="6323850" y="1116172"/>
            <a:ext cx="1733700" cy="841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2"/>
              </a:buClr>
              <a:buSzPts val="4800"/>
              <a:buNone/>
              <a:defRPr sz="4800">
                <a:solidFill>
                  <a:schemeClr val="dk2"/>
                </a:solidFill>
              </a:defRPr>
            </a:lvl1pPr>
            <a:lvl2pPr lvl="1" algn="r" rtl="0">
              <a:spcBef>
                <a:spcPts val="0"/>
              </a:spcBef>
              <a:spcAft>
                <a:spcPts val="0"/>
              </a:spcAft>
              <a:buClr>
                <a:schemeClr val="dk2"/>
              </a:buClr>
              <a:buSzPts val="4800"/>
              <a:buNone/>
              <a:defRPr sz="4800">
                <a:solidFill>
                  <a:schemeClr val="dk2"/>
                </a:solidFill>
              </a:defRPr>
            </a:lvl2pPr>
            <a:lvl3pPr lvl="2" algn="r" rtl="0">
              <a:spcBef>
                <a:spcPts val="0"/>
              </a:spcBef>
              <a:spcAft>
                <a:spcPts val="0"/>
              </a:spcAft>
              <a:buClr>
                <a:schemeClr val="dk2"/>
              </a:buClr>
              <a:buSzPts val="4800"/>
              <a:buNone/>
              <a:defRPr sz="4800">
                <a:solidFill>
                  <a:schemeClr val="dk2"/>
                </a:solidFill>
              </a:defRPr>
            </a:lvl3pPr>
            <a:lvl4pPr lvl="3" algn="r" rtl="0">
              <a:spcBef>
                <a:spcPts val="0"/>
              </a:spcBef>
              <a:spcAft>
                <a:spcPts val="0"/>
              </a:spcAft>
              <a:buClr>
                <a:schemeClr val="dk2"/>
              </a:buClr>
              <a:buSzPts val="4800"/>
              <a:buNone/>
              <a:defRPr sz="4800">
                <a:solidFill>
                  <a:schemeClr val="dk2"/>
                </a:solidFill>
              </a:defRPr>
            </a:lvl4pPr>
            <a:lvl5pPr lvl="4" algn="r" rtl="0">
              <a:spcBef>
                <a:spcPts val="0"/>
              </a:spcBef>
              <a:spcAft>
                <a:spcPts val="0"/>
              </a:spcAft>
              <a:buClr>
                <a:schemeClr val="dk2"/>
              </a:buClr>
              <a:buSzPts val="4800"/>
              <a:buNone/>
              <a:defRPr sz="4800">
                <a:solidFill>
                  <a:schemeClr val="dk2"/>
                </a:solidFill>
              </a:defRPr>
            </a:lvl5pPr>
            <a:lvl6pPr lvl="5" algn="r" rtl="0">
              <a:spcBef>
                <a:spcPts val="0"/>
              </a:spcBef>
              <a:spcAft>
                <a:spcPts val="0"/>
              </a:spcAft>
              <a:buClr>
                <a:schemeClr val="dk2"/>
              </a:buClr>
              <a:buSzPts val="4800"/>
              <a:buNone/>
              <a:defRPr sz="4800">
                <a:solidFill>
                  <a:schemeClr val="dk2"/>
                </a:solidFill>
              </a:defRPr>
            </a:lvl6pPr>
            <a:lvl7pPr lvl="6" algn="r" rtl="0">
              <a:spcBef>
                <a:spcPts val="0"/>
              </a:spcBef>
              <a:spcAft>
                <a:spcPts val="0"/>
              </a:spcAft>
              <a:buClr>
                <a:schemeClr val="dk2"/>
              </a:buClr>
              <a:buSzPts val="4800"/>
              <a:buNone/>
              <a:defRPr sz="4800">
                <a:solidFill>
                  <a:schemeClr val="dk2"/>
                </a:solidFill>
              </a:defRPr>
            </a:lvl7pPr>
            <a:lvl8pPr lvl="7" algn="r" rtl="0">
              <a:spcBef>
                <a:spcPts val="0"/>
              </a:spcBef>
              <a:spcAft>
                <a:spcPts val="0"/>
              </a:spcAft>
              <a:buClr>
                <a:schemeClr val="dk2"/>
              </a:buClr>
              <a:buSzPts val="4800"/>
              <a:buNone/>
              <a:defRPr sz="4800">
                <a:solidFill>
                  <a:schemeClr val="dk2"/>
                </a:solidFill>
              </a:defRPr>
            </a:lvl8pPr>
            <a:lvl9pPr lvl="8" algn="r" rtl="0">
              <a:spcBef>
                <a:spcPts val="0"/>
              </a:spcBef>
              <a:spcAft>
                <a:spcPts val="0"/>
              </a:spcAft>
              <a:buClr>
                <a:schemeClr val="dk2"/>
              </a:buClr>
              <a:buSzPts val="4800"/>
              <a:buNone/>
              <a:defRPr sz="4800">
                <a:solidFill>
                  <a:schemeClr val="dk2"/>
                </a:solidFill>
              </a:defRPr>
            </a:lvl9pPr>
          </a:lstStyle>
          <a:p>
            <a:r>
              <a:t>xx%</a:t>
            </a:r>
          </a:p>
        </p:txBody>
      </p:sp>
      <p:sp>
        <p:nvSpPr>
          <p:cNvPr id="15" name="Google Shape;15;p3"/>
          <p:cNvSpPr txBox="1">
            <a:spLocks noGrp="1"/>
          </p:cNvSpPr>
          <p:nvPr>
            <p:ph type="subTitle" idx="1"/>
          </p:nvPr>
        </p:nvSpPr>
        <p:spPr>
          <a:xfrm>
            <a:off x="5205738" y="3261050"/>
            <a:ext cx="28518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800"/>
              <a:buFont typeface="Fira Sans Condensed"/>
              <a:buNone/>
              <a:defRPr>
                <a:solidFill>
                  <a:schemeClr val="dk2"/>
                </a:solidFill>
                <a:latin typeface="Fira Sans Condensed"/>
                <a:ea typeface="Fira Sans Condensed"/>
                <a:cs typeface="Fira Sans Condensed"/>
                <a:sym typeface="Fira Sans Condensed"/>
              </a:defRPr>
            </a:lvl1pPr>
            <a:lvl2pPr lvl="1" algn="r" rtl="0">
              <a:lnSpc>
                <a:spcPct val="100000"/>
              </a:lnSpc>
              <a:spcBef>
                <a:spcPts val="0"/>
              </a:spcBef>
              <a:spcAft>
                <a:spcPts val="0"/>
              </a:spcAft>
              <a:buClr>
                <a:schemeClr val="dk2"/>
              </a:buClr>
              <a:buSzPts val="1800"/>
              <a:buNone/>
              <a:defRPr sz="1800">
                <a:solidFill>
                  <a:schemeClr val="dk2"/>
                </a:solidFill>
              </a:defRPr>
            </a:lvl2pPr>
            <a:lvl3pPr lvl="2" algn="r" rtl="0">
              <a:lnSpc>
                <a:spcPct val="100000"/>
              </a:lnSpc>
              <a:spcBef>
                <a:spcPts val="0"/>
              </a:spcBef>
              <a:spcAft>
                <a:spcPts val="0"/>
              </a:spcAft>
              <a:buClr>
                <a:schemeClr val="dk2"/>
              </a:buClr>
              <a:buSzPts val="1800"/>
              <a:buNone/>
              <a:defRPr sz="1800">
                <a:solidFill>
                  <a:schemeClr val="dk2"/>
                </a:solidFill>
              </a:defRPr>
            </a:lvl3pPr>
            <a:lvl4pPr lvl="3" algn="r" rtl="0">
              <a:lnSpc>
                <a:spcPct val="100000"/>
              </a:lnSpc>
              <a:spcBef>
                <a:spcPts val="0"/>
              </a:spcBef>
              <a:spcAft>
                <a:spcPts val="0"/>
              </a:spcAft>
              <a:buClr>
                <a:schemeClr val="dk2"/>
              </a:buClr>
              <a:buSzPts val="1800"/>
              <a:buNone/>
              <a:defRPr sz="1800">
                <a:solidFill>
                  <a:schemeClr val="dk2"/>
                </a:solidFill>
              </a:defRPr>
            </a:lvl4pPr>
            <a:lvl5pPr lvl="4" algn="r" rtl="0">
              <a:lnSpc>
                <a:spcPct val="100000"/>
              </a:lnSpc>
              <a:spcBef>
                <a:spcPts val="0"/>
              </a:spcBef>
              <a:spcAft>
                <a:spcPts val="0"/>
              </a:spcAft>
              <a:buClr>
                <a:schemeClr val="dk2"/>
              </a:buClr>
              <a:buSzPts val="1800"/>
              <a:buNone/>
              <a:defRPr sz="1800">
                <a:solidFill>
                  <a:schemeClr val="dk2"/>
                </a:solidFill>
              </a:defRPr>
            </a:lvl5pPr>
            <a:lvl6pPr lvl="5" algn="r" rtl="0">
              <a:lnSpc>
                <a:spcPct val="100000"/>
              </a:lnSpc>
              <a:spcBef>
                <a:spcPts val="0"/>
              </a:spcBef>
              <a:spcAft>
                <a:spcPts val="0"/>
              </a:spcAft>
              <a:buClr>
                <a:schemeClr val="dk2"/>
              </a:buClr>
              <a:buSzPts val="1800"/>
              <a:buNone/>
              <a:defRPr sz="1800">
                <a:solidFill>
                  <a:schemeClr val="dk2"/>
                </a:solidFill>
              </a:defRPr>
            </a:lvl6pPr>
            <a:lvl7pPr lvl="6" algn="r" rtl="0">
              <a:lnSpc>
                <a:spcPct val="100000"/>
              </a:lnSpc>
              <a:spcBef>
                <a:spcPts val="0"/>
              </a:spcBef>
              <a:spcAft>
                <a:spcPts val="0"/>
              </a:spcAft>
              <a:buClr>
                <a:schemeClr val="dk2"/>
              </a:buClr>
              <a:buSzPts val="1800"/>
              <a:buNone/>
              <a:defRPr sz="1800">
                <a:solidFill>
                  <a:schemeClr val="dk2"/>
                </a:solidFill>
              </a:defRPr>
            </a:lvl7pPr>
            <a:lvl8pPr lvl="7" algn="r" rtl="0">
              <a:lnSpc>
                <a:spcPct val="100000"/>
              </a:lnSpc>
              <a:spcBef>
                <a:spcPts val="0"/>
              </a:spcBef>
              <a:spcAft>
                <a:spcPts val="0"/>
              </a:spcAft>
              <a:buClr>
                <a:schemeClr val="dk2"/>
              </a:buClr>
              <a:buSzPts val="1800"/>
              <a:buNone/>
              <a:defRPr sz="1800">
                <a:solidFill>
                  <a:schemeClr val="dk2"/>
                </a:solidFill>
              </a:defRPr>
            </a:lvl8pPr>
            <a:lvl9pPr lvl="8" algn="r" rtl="0">
              <a:lnSpc>
                <a:spcPct val="100000"/>
              </a:lnSpc>
              <a:spcBef>
                <a:spcPts val="0"/>
              </a:spcBef>
              <a:spcAft>
                <a:spcPts val="0"/>
              </a:spcAft>
              <a:buClr>
                <a:schemeClr val="dk2"/>
              </a:buClr>
              <a:buSzPts val="1800"/>
              <a:buNone/>
              <a:defRPr sz="1800">
                <a:solidFill>
                  <a:schemeClr val="dk2"/>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Design 1">
  <p:cSld name="CAPTION_ONLY_1_1">
    <p:spTree>
      <p:nvGrpSpPr>
        <p:cNvPr id="1" name="Shape 182"/>
        <p:cNvGrpSpPr/>
        <p:nvPr/>
      </p:nvGrpSpPr>
      <p:grpSpPr>
        <a:xfrm>
          <a:off x="0" y="0"/>
          <a:ext cx="0" cy="0"/>
          <a:chOff x="0" y="0"/>
          <a:chExt cx="0" cy="0"/>
        </a:xfrm>
      </p:grpSpPr>
      <p:sp>
        <p:nvSpPr>
          <p:cNvPr id="183" name="Google Shape;183;p21"/>
          <p:cNvSpPr/>
          <p:nvPr/>
        </p:nvSpPr>
        <p:spPr>
          <a:xfrm>
            <a:off x="-47625" y="1193025"/>
            <a:ext cx="4330271" cy="3998251"/>
          </a:xfrm>
          <a:custGeom>
            <a:avLst/>
            <a:gdLst/>
            <a:ahLst/>
            <a:cxnLst/>
            <a:rect l="l" t="t" r="r" b="b"/>
            <a:pathLst>
              <a:path w="14589" h="14516" extrusionOk="0">
                <a:moveTo>
                  <a:pt x="668" y="0"/>
                </a:moveTo>
                <a:cubicBezTo>
                  <a:pt x="564" y="0"/>
                  <a:pt x="459" y="10"/>
                  <a:pt x="356" y="29"/>
                </a:cubicBezTo>
                <a:cubicBezTo>
                  <a:pt x="253" y="47"/>
                  <a:pt x="153" y="76"/>
                  <a:pt x="55" y="114"/>
                </a:cubicBezTo>
                <a:cubicBezTo>
                  <a:pt x="21" y="156"/>
                  <a:pt x="1" y="209"/>
                  <a:pt x="1" y="263"/>
                </a:cubicBezTo>
                <a:lnTo>
                  <a:pt x="1" y="14281"/>
                </a:lnTo>
                <a:cubicBezTo>
                  <a:pt x="1" y="14411"/>
                  <a:pt x="106" y="14516"/>
                  <a:pt x="237" y="14516"/>
                </a:cubicBezTo>
                <a:lnTo>
                  <a:pt x="9837" y="14516"/>
                </a:lnTo>
                <a:cubicBezTo>
                  <a:pt x="12561" y="13402"/>
                  <a:pt x="14589" y="10632"/>
                  <a:pt x="13959" y="7549"/>
                </a:cubicBezTo>
                <a:cubicBezTo>
                  <a:pt x="13561" y="5609"/>
                  <a:pt x="11996" y="3405"/>
                  <a:pt x="9860" y="3270"/>
                </a:cubicBezTo>
                <a:cubicBezTo>
                  <a:pt x="9823" y="3268"/>
                  <a:pt x="9785" y="3266"/>
                  <a:pt x="9747" y="3266"/>
                </a:cubicBezTo>
                <a:cubicBezTo>
                  <a:pt x="8272" y="3266"/>
                  <a:pt x="6369" y="4996"/>
                  <a:pt x="4794" y="4996"/>
                </a:cubicBezTo>
                <a:cubicBezTo>
                  <a:pt x="4188" y="4996"/>
                  <a:pt x="3631" y="4739"/>
                  <a:pt x="3166" y="4030"/>
                </a:cubicBezTo>
                <a:cubicBezTo>
                  <a:pt x="2553" y="3095"/>
                  <a:pt x="2801" y="1884"/>
                  <a:pt x="2264" y="924"/>
                </a:cubicBezTo>
                <a:cubicBezTo>
                  <a:pt x="1995" y="445"/>
                  <a:pt x="1507" y="123"/>
                  <a:pt x="982" y="29"/>
                </a:cubicBezTo>
                <a:cubicBezTo>
                  <a:pt x="878" y="10"/>
                  <a:pt x="773" y="0"/>
                  <a:pt x="668" y="0"/>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
        <p:nvSpPr>
          <p:cNvPr id="185" name="Google Shape;185;p21"/>
          <p:cNvSpPr/>
          <p:nvPr/>
        </p:nvSpPr>
        <p:spPr>
          <a:xfrm rot="10800000">
            <a:off x="6448289" y="-74517"/>
            <a:ext cx="2771910" cy="2757967"/>
          </a:xfrm>
          <a:custGeom>
            <a:avLst/>
            <a:gdLst/>
            <a:ahLst/>
            <a:cxnLst/>
            <a:rect l="l" t="t" r="r" b="b"/>
            <a:pathLst>
              <a:path w="14589" h="14516" extrusionOk="0">
                <a:moveTo>
                  <a:pt x="668" y="0"/>
                </a:moveTo>
                <a:cubicBezTo>
                  <a:pt x="564" y="0"/>
                  <a:pt x="459" y="10"/>
                  <a:pt x="356" y="29"/>
                </a:cubicBezTo>
                <a:cubicBezTo>
                  <a:pt x="253" y="47"/>
                  <a:pt x="153" y="76"/>
                  <a:pt x="55" y="114"/>
                </a:cubicBezTo>
                <a:cubicBezTo>
                  <a:pt x="21" y="156"/>
                  <a:pt x="1" y="209"/>
                  <a:pt x="1" y="263"/>
                </a:cubicBezTo>
                <a:lnTo>
                  <a:pt x="1" y="14281"/>
                </a:lnTo>
                <a:cubicBezTo>
                  <a:pt x="1" y="14411"/>
                  <a:pt x="106" y="14516"/>
                  <a:pt x="237" y="14516"/>
                </a:cubicBezTo>
                <a:lnTo>
                  <a:pt x="9837" y="14516"/>
                </a:lnTo>
                <a:cubicBezTo>
                  <a:pt x="12561" y="13402"/>
                  <a:pt x="14589" y="10632"/>
                  <a:pt x="13959" y="7549"/>
                </a:cubicBezTo>
                <a:cubicBezTo>
                  <a:pt x="13561" y="5609"/>
                  <a:pt x="11996" y="3405"/>
                  <a:pt x="9860" y="3270"/>
                </a:cubicBezTo>
                <a:cubicBezTo>
                  <a:pt x="9823" y="3268"/>
                  <a:pt x="9785" y="3266"/>
                  <a:pt x="9747" y="3266"/>
                </a:cubicBezTo>
                <a:cubicBezTo>
                  <a:pt x="8272" y="3266"/>
                  <a:pt x="6369" y="4996"/>
                  <a:pt x="4794" y="4996"/>
                </a:cubicBezTo>
                <a:cubicBezTo>
                  <a:pt x="4188" y="4996"/>
                  <a:pt x="3631" y="4739"/>
                  <a:pt x="3166" y="4030"/>
                </a:cubicBezTo>
                <a:cubicBezTo>
                  <a:pt x="2553" y="3095"/>
                  <a:pt x="2801" y="1884"/>
                  <a:pt x="2264" y="924"/>
                </a:cubicBezTo>
                <a:cubicBezTo>
                  <a:pt x="1995" y="445"/>
                  <a:pt x="1507" y="123"/>
                  <a:pt x="982" y="29"/>
                </a:cubicBezTo>
                <a:cubicBezTo>
                  <a:pt x="878" y="10"/>
                  <a:pt x="773" y="0"/>
                  <a:pt x="668" y="0"/>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Design 2">
  <p:cSld name="ONE_COLUMN_TEXT_1">
    <p:bg>
      <p:bgPr>
        <a:solidFill>
          <a:srgbClr val="EFE9DE"/>
        </a:solid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Three Columns 1">
  <p:cSld name="TITLE_AND_BODY_1_2_3">
    <p:bg>
      <p:bgPr>
        <a:solidFill>
          <a:schemeClr val="accent4"/>
        </a:solidFill>
        <a:effectLst/>
      </p:bgPr>
    </p:bg>
    <p:spTree>
      <p:nvGrpSpPr>
        <p:cNvPr id="1" name="Shape 188"/>
        <p:cNvGrpSpPr/>
        <p:nvPr/>
      </p:nvGrpSpPr>
      <p:grpSpPr>
        <a:xfrm>
          <a:off x="0" y="0"/>
          <a:ext cx="0" cy="0"/>
          <a:chOff x="0" y="0"/>
          <a:chExt cx="0" cy="0"/>
        </a:xfrm>
      </p:grpSpPr>
      <p:sp>
        <p:nvSpPr>
          <p:cNvPr id="189" name="Google Shape;189;p23"/>
          <p:cNvSpPr/>
          <p:nvPr/>
        </p:nvSpPr>
        <p:spPr>
          <a:xfrm rot="5400000">
            <a:off x="365850" y="-365861"/>
            <a:ext cx="2428772" cy="3160480"/>
          </a:xfrm>
          <a:custGeom>
            <a:avLst/>
            <a:gdLst/>
            <a:ahLst/>
            <a:cxnLst/>
            <a:rect l="l" t="t" r="r" b="b"/>
            <a:pathLst>
              <a:path w="67734" h="88140" extrusionOk="0">
                <a:moveTo>
                  <a:pt x="1" y="1"/>
                </a:moveTo>
                <a:lnTo>
                  <a:pt x="1" y="88140"/>
                </a:lnTo>
                <a:lnTo>
                  <a:pt x="51731" y="88140"/>
                </a:lnTo>
                <a:cubicBezTo>
                  <a:pt x="47603" y="84759"/>
                  <a:pt x="44252" y="80587"/>
                  <a:pt x="42134" y="75339"/>
                </a:cubicBezTo>
                <a:cubicBezTo>
                  <a:pt x="40534" y="71072"/>
                  <a:pt x="39201" y="63873"/>
                  <a:pt x="44001" y="60940"/>
                </a:cubicBezTo>
                <a:cubicBezTo>
                  <a:pt x="53334" y="55073"/>
                  <a:pt x="66401" y="50807"/>
                  <a:pt x="67733" y="38807"/>
                </a:cubicBezTo>
                <a:cubicBezTo>
                  <a:pt x="67733" y="38008"/>
                  <a:pt x="66934" y="36407"/>
                  <a:pt x="66133" y="36140"/>
                </a:cubicBezTo>
                <a:cubicBezTo>
                  <a:pt x="60266" y="33207"/>
                  <a:pt x="49333" y="32674"/>
                  <a:pt x="52268" y="24941"/>
                </a:cubicBezTo>
                <a:cubicBezTo>
                  <a:pt x="53868" y="20674"/>
                  <a:pt x="58934" y="16941"/>
                  <a:pt x="57334" y="11875"/>
                </a:cubicBezTo>
                <a:cubicBezTo>
                  <a:pt x="56533" y="9741"/>
                  <a:pt x="54401" y="7342"/>
                  <a:pt x="52268" y="6541"/>
                </a:cubicBezTo>
                <a:cubicBezTo>
                  <a:pt x="49568" y="5296"/>
                  <a:pt x="46706" y="4980"/>
                  <a:pt x="43761" y="4980"/>
                </a:cubicBezTo>
                <a:cubicBezTo>
                  <a:pt x="40731" y="4980"/>
                  <a:pt x="37614" y="5314"/>
                  <a:pt x="34494" y="5314"/>
                </a:cubicBezTo>
                <a:cubicBezTo>
                  <a:pt x="32859" y="5314"/>
                  <a:pt x="31224" y="5222"/>
                  <a:pt x="29601" y="4943"/>
                </a:cubicBezTo>
                <a:cubicBezTo>
                  <a:pt x="27468" y="4675"/>
                  <a:pt x="25068" y="4409"/>
                  <a:pt x="23201" y="4142"/>
                </a:cubicBezTo>
                <a:cubicBezTo>
                  <a:pt x="15282" y="3285"/>
                  <a:pt x="6675" y="3972"/>
                  <a:pt x="1" y="1"/>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3"/>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
        <p:nvSpPr>
          <p:cNvPr id="191" name="Google Shape;191;p23"/>
          <p:cNvSpPr txBox="1">
            <a:spLocks noGrp="1"/>
          </p:cNvSpPr>
          <p:nvPr>
            <p:ph type="title" idx="2"/>
          </p:nvPr>
        </p:nvSpPr>
        <p:spPr>
          <a:xfrm>
            <a:off x="2498875" y="1078025"/>
            <a:ext cx="2513100" cy="455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chemeClr val="accent1"/>
              </a:buClr>
              <a:buSzPts val="1800"/>
              <a:buNone/>
              <a:defRPr sz="1800">
                <a:solidFill>
                  <a:schemeClr val="accent1"/>
                </a:solidFill>
              </a:defRPr>
            </a:lvl2pPr>
            <a:lvl3pPr lvl="2" rtl="0">
              <a:spcBef>
                <a:spcPts val="0"/>
              </a:spcBef>
              <a:spcAft>
                <a:spcPts val="0"/>
              </a:spcAft>
              <a:buClr>
                <a:schemeClr val="accent1"/>
              </a:buClr>
              <a:buSzPts val="1800"/>
              <a:buNone/>
              <a:defRPr sz="1800">
                <a:solidFill>
                  <a:schemeClr val="accent1"/>
                </a:solidFill>
              </a:defRPr>
            </a:lvl3pPr>
            <a:lvl4pPr lvl="3" rtl="0">
              <a:spcBef>
                <a:spcPts val="0"/>
              </a:spcBef>
              <a:spcAft>
                <a:spcPts val="0"/>
              </a:spcAft>
              <a:buClr>
                <a:schemeClr val="accent1"/>
              </a:buClr>
              <a:buSzPts val="1800"/>
              <a:buNone/>
              <a:defRPr sz="1800">
                <a:solidFill>
                  <a:schemeClr val="accent1"/>
                </a:solidFill>
              </a:defRPr>
            </a:lvl4pPr>
            <a:lvl5pPr lvl="4" rtl="0">
              <a:spcBef>
                <a:spcPts val="0"/>
              </a:spcBef>
              <a:spcAft>
                <a:spcPts val="0"/>
              </a:spcAft>
              <a:buClr>
                <a:schemeClr val="accent1"/>
              </a:buClr>
              <a:buSzPts val="1800"/>
              <a:buNone/>
              <a:defRPr sz="1800">
                <a:solidFill>
                  <a:schemeClr val="accent1"/>
                </a:solidFill>
              </a:defRPr>
            </a:lvl5pPr>
            <a:lvl6pPr lvl="5" rtl="0">
              <a:spcBef>
                <a:spcPts val="0"/>
              </a:spcBef>
              <a:spcAft>
                <a:spcPts val="0"/>
              </a:spcAft>
              <a:buClr>
                <a:schemeClr val="accent1"/>
              </a:buClr>
              <a:buSzPts val="1800"/>
              <a:buNone/>
              <a:defRPr sz="1800">
                <a:solidFill>
                  <a:schemeClr val="accent1"/>
                </a:solidFill>
              </a:defRPr>
            </a:lvl6pPr>
            <a:lvl7pPr lvl="6" rtl="0">
              <a:spcBef>
                <a:spcPts val="0"/>
              </a:spcBef>
              <a:spcAft>
                <a:spcPts val="0"/>
              </a:spcAft>
              <a:buClr>
                <a:schemeClr val="accent1"/>
              </a:buClr>
              <a:buSzPts val="1800"/>
              <a:buNone/>
              <a:defRPr sz="1800">
                <a:solidFill>
                  <a:schemeClr val="accent1"/>
                </a:solidFill>
              </a:defRPr>
            </a:lvl7pPr>
            <a:lvl8pPr lvl="7" rtl="0">
              <a:spcBef>
                <a:spcPts val="0"/>
              </a:spcBef>
              <a:spcAft>
                <a:spcPts val="0"/>
              </a:spcAft>
              <a:buClr>
                <a:schemeClr val="accent1"/>
              </a:buClr>
              <a:buSzPts val="1800"/>
              <a:buNone/>
              <a:defRPr sz="1800">
                <a:solidFill>
                  <a:schemeClr val="accent1"/>
                </a:solidFill>
              </a:defRPr>
            </a:lvl8pPr>
            <a:lvl9pPr lvl="8" rtl="0">
              <a:spcBef>
                <a:spcPts val="0"/>
              </a:spcBef>
              <a:spcAft>
                <a:spcPts val="0"/>
              </a:spcAft>
              <a:buClr>
                <a:schemeClr val="accent1"/>
              </a:buClr>
              <a:buSzPts val="1800"/>
              <a:buNone/>
              <a:defRPr sz="1800">
                <a:solidFill>
                  <a:schemeClr val="accent1"/>
                </a:solidFill>
              </a:defRPr>
            </a:lvl9pPr>
          </a:lstStyle>
          <a:p>
            <a:endParaRPr/>
          </a:p>
        </p:txBody>
      </p:sp>
      <p:sp>
        <p:nvSpPr>
          <p:cNvPr id="192" name="Google Shape;192;p23"/>
          <p:cNvSpPr txBox="1">
            <a:spLocks noGrp="1"/>
          </p:cNvSpPr>
          <p:nvPr>
            <p:ph type="subTitle" idx="1"/>
          </p:nvPr>
        </p:nvSpPr>
        <p:spPr>
          <a:xfrm>
            <a:off x="2498875" y="1533727"/>
            <a:ext cx="2513100" cy="61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93" name="Google Shape;193;p23"/>
          <p:cNvSpPr txBox="1">
            <a:spLocks noGrp="1"/>
          </p:cNvSpPr>
          <p:nvPr>
            <p:ph type="title" idx="3"/>
          </p:nvPr>
        </p:nvSpPr>
        <p:spPr>
          <a:xfrm>
            <a:off x="4861075" y="2110650"/>
            <a:ext cx="2513100" cy="455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1800"/>
              <a:buNone/>
              <a:defRPr sz="1800">
                <a:solidFill>
                  <a:schemeClr val="accent1"/>
                </a:solidFill>
              </a:defRPr>
            </a:lvl1pPr>
            <a:lvl2pPr lvl="1" algn="r" rtl="0">
              <a:spcBef>
                <a:spcPts val="0"/>
              </a:spcBef>
              <a:spcAft>
                <a:spcPts val="0"/>
              </a:spcAft>
              <a:buClr>
                <a:schemeClr val="accent1"/>
              </a:buClr>
              <a:buSzPts val="1800"/>
              <a:buNone/>
              <a:defRPr sz="1800">
                <a:solidFill>
                  <a:schemeClr val="accent1"/>
                </a:solidFill>
              </a:defRPr>
            </a:lvl2pPr>
            <a:lvl3pPr lvl="2" algn="r" rtl="0">
              <a:spcBef>
                <a:spcPts val="0"/>
              </a:spcBef>
              <a:spcAft>
                <a:spcPts val="0"/>
              </a:spcAft>
              <a:buClr>
                <a:schemeClr val="accent1"/>
              </a:buClr>
              <a:buSzPts val="1800"/>
              <a:buNone/>
              <a:defRPr sz="1800">
                <a:solidFill>
                  <a:schemeClr val="accent1"/>
                </a:solidFill>
              </a:defRPr>
            </a:lvl3pPr>
            <a:lvl4pPr lvl="3" algn="r" rtl="0">
              <a:spcBef>
                <a:spcPts val="0"/>
              </a:spcBef>
              <a:spcAft>
                <a:spcPts val="0"/>
              </a:spcAft>
              <a:buClr>
                <a:schemeClr val="accent1"/>
              </a:buClr>
              <a:buSzPts val="1800"/>
              <a:buNone/>
              <a:defRPr sz="1800">
                <a:solidFill>
                  <a:schemeClr val="accent1"/>
                </a:solidFill>
              </a:defRPr>
            </a:lvl4pPr>
            <a:lvl5pPr lvl="4" algn="r" rtl="0">
              <a:spcBef>
                <a:spcPts val="0"/>
              </a:spcBef>
              <a:spcAft>
                <a:spcPts val="0"/>
              </a:spcAft>
              <a:buClr>
                <a:schemeClr val="accent1"/>
              </a:buClr>
              <a:buSzPts val="1800"/>
              <a:buNone/>
              <a:defRPr sz="1800">
                <a:solidFill>
                  <a:schemeClr val="accent1"/>
                </a:solidFill>
              </a:defRPr>
            </a:lvl5pPr>
            <a:lvl6pPr lvl="5" algn="r" rtl="0">
              <a:spcBef>
                <a:spcPts val="0"/>
              </a:spcBef>
              <a:spcAft>
                <a:spcPts val="0"/>
              </a:spcAft>
              <a:buClr>
                <a:schemeClr val="accent1"/>
              </a:buClr>
              <a:buSzPts val="1800"/>
              <a:buNone/>
              <a:defRPr sz="1800">
                <a:solidFill>
                  <a:schemeClr val="accent1"/>
                </a:solidFill>
              </a:defRPr>
            </a:lvl6pPr>
            <a:lvl7pPr lvl="6" algn="r" rtl="0">
              <a:spcBef>
                <a:spcPts val="0"/>
              </a:spcBef>
              <a:spcAft>
                <a:spcPts val="0"/>
              </a:spcAft>
              <a:buClr>
                <a:schemeClr val="accent1"/>
              </a:buClr>
              <a:buSzPts val="1800"/>
              <a:buNone/>
              <a:defRPr sz="1800">
                <a:solidFill>
                  <a:schemeClr val="accent1"/>
                </a:solidFill>
              </a:defRPr>
            </a:lvl7pPr>
            <a:lvl8pPr lvl="7" algn="r" rtl="0">
              <a:spcBef>
                <a:spcPts val="0"/>
              </a:spcBef>
              <a:spcAft>
                <a:spcPts val="0"/>
              </a:spcAft>
              <a:buClr>
                <a:schemeClr val="accent1"/>
              </a:buClr>
              <a:buSzPts val="1800"/>
              <a:buNone/>
              <a:defRPr sz="1800">
                <a:solidFill>
                  <a:schemeClr val="accent1"/>
                </a:solidFill>
              </a:defRPr>
            </a:lvl8pPr>
            <a:lvl9pPr lvl="8" algn="r" rtl="0">
              <a:spcBef>
                <a:spcPts val="0"/>
              </a:spcBef>
              <a:spcAft>
                <a:spcPts val="0"/>
              </a:spcAft>
              <a:buClr>
                <a:schemeClr val="accent1"/>
              </a:buClr>
              <a:buSzPts val="1800"/>
              <a:buNone/>
              <a:defRPr sz="1800">
                <a:solidFill>
                  <a:schemeClr val="accent1"/>
                </a:solidFill>
              </a:defRPr>
            </a:lvl9pPr>
          </a:lstStyle>
          <a:p>
            <a:endParaRPr/>
          </a:p>
        </p:txBody>
      </p:sp>
      <p:sp>
        <p:nvSpPr>
          <p:cNvPr id="194" name="Google Shape;194;p23"/>
          <p:cNvSpPr txBox="1">
            <a:spLocks noGrp="1"/>
          </p:cNvSpPr>
          <p:nvPr>
            <p:ph type="subTitle" idx="4"/>
          </p:nvPr>
        </p:nvSpPr>
        <p:spPr>
          <a:xfrm>
            <a:off x="4861075" y="2566352"/>
            <a:ext cx="2513100" cy="618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95" name="Google Shape;195;p23"/>
          <p:cNvSpPr txBox="1">
            <a:spLocks noGrp="1"/>
          </p:cNvSpPr>
          <p:nvPr>
            <p:ph type="title" idx="5"/>
          </p:nvPr>
        </p:nvSpPr>
        <p:spPr>
          <a:xfrm>
            <a:off x="2498875" y="3143275"/>
            <a:ext cx="2513100" cy="455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chemeClr val="accent1"/>
              </a:buClr>
              <a:buSzPts val="1800"/>
              <a:buNone/>
              <a:defRPr sz="1800">
                <a:solidFill>
                  <a:schemeClr val="accent1"/>
                </a:solidFill>
              </a:defRPr>
            </a:lvl2pPr>
            <a:lvl3pPr lvl="2" rtl="0">
              <a:spcBef>
                <a:spcPts val="0"/>
              </a:spcBef>
              <a:spcAft>
                <a:spcPts val="0"/>
              </a:spcAft>
              <a:buClr>
                <a:schemeClr val="accent1"/>
              </a:buClr>
              <a:buSzPts val="1800"/>
              <a:buNone/>
              <a:defRPr sz="1800">
                <a:solidFill>
                  <a:schemeClr val="accent1"/>
                </a:solidFill>
              </a:defRPr>
            </a:lvl3pPr>
            <a:lvl4pPr lvl="3" rtl="0">
              <a:spcBef>
                <a:spcPts val="0"/>
              </a:spcBef>
              <a:spcAft>
                <a:spcPts val="0"/>
              </a:spcAft>
              <a:buClr>
                <a:schemeClr val="accent1"/>
              </a:buClr>
              <a:buSzPts val="1800"/>
              <a:buNone/>
              <a:defRPr sz="1800">
                <a:solidFill>
                  <a:schemeClr val="accent1"/>
                </a:solidFill>
              </a:defRPr>
            </a:lvl4pPr>
            <a:lvl5pPr lvl="4" rtl="0">
              <a:spcBef>
                <a:spcPts val="0"/>
              </a:spcBef>
              <a:spcAft>
                <a:spcPts val="0"/>
              </a:spcAft>
              <a:buClr>
                <a:schemeClr val="accent1"/>
              </a:buClr>
              <a:buSzPts val="1800"/>
              <a:buNone/>
              <a:defRPr sz="1800">
                <a:solidFill>
                  <a:schemeClr val="accent1"/>
                </a:solidFill>
              </a:defRPr>
            </a:lvl5pPr>
            <a:lvl6pPr lvl="5" rtl="0">
              <a:spcBef>
                <a:spcPts val="0"/>
              </a:spcBef>
              <a:spcAft>
                <a:spcPts val="0"/>
              </a:spcAft>
              <a:buClr>
                <a:schemeClr val="accent1"/>
              </a:buClr>
              <a:buSzPts val="1800"/>
              <a:buNone/>
              <a:defRPr sz="1800">
                <a:solidFill>
                  <a:schemeClr val="accent1"/>
                </a:solidFill>
              </a:defRPr>
            </a:lvl6pPr>
            <a:lvl7pPr lvl="6" rtl="0">
              <a:spcBef>
                <a:spcPts val="0"/>
              </a:spcBef>
              <a:spcAft>
                <a:spcPts val="0"/>
              </a:spcAft>
              <a:buClr>
                <a:schemeClr val="accent1"/>
              </a:buClr>
              <a:buSzPts val="1800"/>
              <a:buNone/>
              <a:defRPr sz="1800">
                <a:solidFill>
                  <a:schemeClr val="accent1"/>
                </a:solidFill>
              </a:defRPr>
            </a:lvl7pPr>
            <a:lvl8pPr lvl="7" rtl="0">
              <a:spcBef>
                <a:spcPts val="0"/>
              </a:spcBef>
              <a:spcAft>
                <a:spcPts val="0"/>
              </a:spcAft>
              <a:buClr>
                <a:schemeClr val="accent1"/>
              </a:buClr>
              <a:buSzPts val="1800"/>
              <a:buNone/>
              <a:defRPr sz="1800">
                <a:solidFill>
                  <a:schemeClr val="accent1"/>
                </a:solidFill>
              </a:defRPr>
            </a:lvl8pPr>
            <a:lvl9pPr lvl="8" rtl="0">
              <a:spcBef>
                <a:spcPts val="0"/>
              </a:spcBef>
              <a:spcAft>
                <a:spcPts val="0"/>
              </a:spcAft>
              <a:buClr>
                <a:schemeClr val="accent1"/>
              </a:buClr>
              <a:buSzPts val="1800"/>
              <a:buNone/>
              <a:defRPr sz="1800">
                <a:solidFill>
                  <a:schemeClr val="accent1"/>
                </a:solidFill>
              </a:defRPr>
            </a:lvl9pPr>
          </a:lstStyle>
          <a:p>
            <a:endParaRPr/>
          </a:p>
        </p:txBody>
      </p:sp>
      <p:sp>
        <p:nvSpPr>
          <p:cNvPr id="196" name="Google Shape;196;p23"/>
          <p:cNvSpPr txBox="1">
            <a:spLocks noGrp="1"/>
          </p:cNvSpPr>
          <p:nvPr>
            <p:ph type="subTitle" idx="6"/>
          </p:nvPr>
        </p:nvSpPr>
        <p:spPr>
          <a:xfrm>
            <a:off x="2498875" y="3598977"/>
            <a:ext cx="2513100" cy="61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1">
  <p:cSld name="SECTION_HEADER_1_1">
    <p:spTree>
      <p:nvGrpSpPr>
        <p:cNvPr id="1" name="Shape 197"/>
        <p:cNvGrpSpPr/>
        <p:nvPr/>
      </p:nvGrpSpPr>
      <p:grpSpPr>
        <a:xfrm>
          <a:off x="0" y="0"/>
          <a:ext cx="0" cy="0"/>
          <a:chOff x="0" y="0"/>
          <a:chExt cx="0" cy="0"/>
        </a:xfrm>
      </p:grpSpPr>
      <p:sp>
        <p:nvSpPr>
          <p:cNvPr id="198" name="Google Shape;198;p24"/>
          <p:cNvSpPr/>
          <p:nvPr/>
        </p:nvSpPr>
        <p:spPr>
          <a:xfrm>
            <a:off x="-847950" y="-36762"/>
            <a:ext cx="7060400" cy="5217025"/>
          </a:xfrm>
          <a:custGeom>
            <a:avLst/>
            <a:gdLst/>
            <a:ahLst/>
            <a:cxnLst/>
            <a:rect l="l" t="t" r="r" b="b"/>
            <a:pathLst>
              <a:path w="282416" h="208681" extrusionOk="0">
                <a:moveTo>
                  <a:pt x="0" y="0"/>
                </a:moveTo>
                <a:lnTo>
                  <a:pt x="0" y="208681"/>
                </a:lnTo>
                <a:lnTo>
                  <a:pt x="282416" y="208681"/>
                </a:lnTo>
                <a:cubicBezTo>
                  <a:pt x="276843" y="196154"/>
                  <a:pt x="271672" y="183426"/>
                  <a:pt x="259101" y="180305"/>
                </a:cubicBezTo>
                <a:cubicBezTo>
                  <a:pt x="256609" y="179688"/>
                  <a:pt x="254040" y="179555"/>
                  <a:pt x="251452" y="179555"/>
                </a:cubicBezTo>
                <a:cubicBezTo>
                  <a:pt x="249497" y="179555"/>
                  <a:pt x="247531" y="179631"/>
                  <a:pt x="245581" y="179631"/>
                </a:cubicBezTo>
                <a:cubicBezTo>
                  <a:pt x="242559" y="179631"/>
                  <a:pt x="239574" y="179449"/>
                  <a:pt x="236721" y="178522"/>
                </a:cubicBezTo>
                <a:cubicBezTo>
                  <a:pt x="222678" y="173930"/>
                  <a:pt x="220004" y="154961"/>
                  <a:pt x="223303" y="140584"/>
                </a:cubicBezTo>
                <a:cubicBezTo>
                  <a:pt x="226579" y="126207"/>
                  <a:pt x="233266" y="111339"/>
                  <a:pt x="228674" y="97297"/>
                </a:cubicBezTo>
                <a:cubicBezTo>
                  <a:pt x="222723" y="79108"/>
                  <a:pt x="201191" y="71730"/>
                  <a:pt x="188463" y="57420"/>
                </a:cubicBezTo>
                <a:cubicBezTo>
                  <a:pt x="174755" y="42039"/>
                  <a:pt x="173462" y="17587"/>
                  <a:pt x="1837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4"/>
          <p:cNvSpPr txBox="1">
            <a:spLocks noGrp="1"/>
          </p:cNvSpPr>
          <p:nvPr>
            <p:ph type="title"/>
          </p:nvPr>
        </p:nvSpPr>
        <p:spPr>
          <a:xfrm>
            <a:off x="1106451" y="2531850"/>
            <a:ext cx="34455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3600">
                <a:solidFill>
                  <a:schemeClr val="dk2"/>
                </a:solidFill>
              </a:defRPr>
            </a:lvl1pPr>
            <a:lvl2pPr lvl="1" rtl="0">
              <a:spcBef>
                <a:spcPts val="0"/>
              </a:spcBef>
              <a:spcAft>
                <a:spcPts val="0"/>
              </a:spcAft>
              <a:buClr>
                <a:schemeClr val="dk2"/>
              </a:buClr>
              <a:buSzPts val="3600"/>
              <a:buNone/>
              <a:defRPr sz="3600">
                <a:solidFill>
                  <a:schemeClr val="dk2"/>
                </a:solidFill>
              </a:defRPr>
            </a:lvl2pPr>
            <a:lvl3pPr lvl="2" rtl="0">
              <a:spcBef>
                <a:spcPts val="0"/>
              </a:spcBef>
              <a:spcAft>
                <a:spcPts val="0"/>
              </a:spcAft>
              <a:buClr>
                <a:schemeClr val="dk2"/>
              </a:buClr>
              <a:buSzPts val="3600"/>
              <a:buNone/>
              <a:defRPr sz="3600">
                <a:solidFill>
                  <a:schemeClr val="dk2"/>
                </a:solidFill>
              </a:defRPr>
            </a:lvl3pPr>
            <a:lvl4pPr lvl="3" rtl="0">
              <a:spcBef>
                <a:spcPts val="0"/>
              </a:spcBef>
              <a:spcAft>
                <a:spcPts val="0"/>
              </a:spcAft>
              <a:buClr>
                <a:schemeClr val="dk2"/>
              </a:buClr>
              <a:buSzPts val="3600"/>
              <a:buNone/>
              <a:defRPr sz="3600">
                <a:solidFill>
                  <a:schemeClr val="dk2"/>
                </a:solidFill>
              </a:defRPr>
            </a:lvl4pPr>
            <a:lvl5pPr lvl="4" rtl="0">
              <a:spcBef>
                <a:spcPts val="0"/>
              </a:spcBef>
              <a:spcAft>
                <a:spcPts val="0"/>
              </a:spcAft>
              <a:buClr>
                <a:schemeClr val="dk2"/>
              </a:buClr>
              <a:buSzPts val="3600"/>
              <a:buNone/>
              <a:defRPr sz="3600">
                <a:solidFill>
                  <a:schemeClr val="dk2"/>
                </a:solidFill>
              </a:defRPr>
            </a:lvl5pPr>
            <a:lvl6pPr lvl="5" rtl="0">
              <a:spcBef>
                <a:spcPts val="0"/>
              </a:spcBef>
              <a:spcAft>
                <a:spcPts val="0"/>
              </a:spcAft>
              <a:buClr>
                <a:schemeClr val="dk2"/>
              </a:buClr>
              <a:buSzPts val="3600"/>
              <a:buNone/>
              <a:defRPr sz="3600">
                <a:solidFill>
                  <a:schemeClr val="dk2"/>
                </a:solidFill>
              </a:defRPr>
            </a:lvl6pPr>
            <a:lvl7pPr lvl="6" rtl="0">
              <a:spcBef>
                <a:spcPts val="0"/>
              </a:spcBef>
              <a:spcAft>
                <a:spcPts val="0"/>
              </a:spcAft>
              <a:buClr>
                <a:schemeClr val="dk2"/>
              </a:buClr>
              <a:buSzPts val="3600"/>
              <a:buNone/>
              <a:defRPr sz="3600">
                <a:solidFill>
                  <a:schemeClr val="dk2"/>
                </a:solidFill>
              </a:defRPr>
            </a:lvl7pPr>
            <a:lvl8pPr lvl="7" rtl="0">
              <a:spcBef>
                <a:spcPts val="0"/>
              </a:spcBef>
              <a:spcAft>
                <a:spcPts val="0"/>
              </a:spcAft>
              <a:buClr>
                <a:schemeClr val="dk2"/>
              </a:buClr>
              <a:buSzPts val="3600"/>
              <a:buNone/>
              <a:defRPr sz="3600">
                <a:solidFill>
                  <a:schemeClr val="dk2"/>
                </a:solidFill>
              </a:defRPr>
            </a:lvl8pPr>
            <a:lvl9pPr lvl="8" rtl="0">
              <a:spcBef>
                <a:spcPts val="0"/>
              </a:spcBef>
              <a:spcAft>
                <a:spcPts val="0"/>
              </a:spcAft>
              <a:buClr>
                <a:schemeClr val="dk2"/>
              </a:buClr>
              <a:buSzPts val="3600"/>
              <a:buNone/>
              <a:defRPr sz="3600">
                <a:solidFill>
                  <a:schemeClr val="dk2"/>
                </a:solidFill>
              </a:defRPr>
            </a:lvl9pPr>
          </a:lstStyle>
          <a:p>
            <a:endParaRPr/>
          </a:p>
        </p:txBody>
      </p:sp>
      <p:sp>
        <p:nvSpPr>
          <p:cNvPr id="200" name="Google Shape;200;p24"/>
          <p:cNvSpPr txBox="1">
            <a:spLocks noGrp="1"/>
          </p:cNvSpPr>
          <p:nvPr>
            <p:ph type="title" idx="2" hasCustomPrompt="1"/>
          </p:nvPr>
        </p:nvSpPr>
        <p:spPr>
          <a:xfrm>
            <a:off x="1106451" y="1497172"/>
            <a:ext cx="17337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4800"/>
              <a:buNone/>
              <a:defRPr sz="4800">
                <a:solidFill>
                  <a:schemeClr val="dk2"/>
                </a:solidFill>
              </a:defRPr>
            </a:lvl1pPr>
            <a:lvl2pPr lvl="1" rtl="0">
              <a:spcBef>
                <a:spcPts val="0"/>
              </a:spcBef>
              <a:spcAft>
                <a:spcPts val="0"/>
              </a:spcAft>
              <a:buClr>
                <a:schemeClr val="dk2"/>
              </a:buClr>
              <a:buSzPts val="4800"/>
              <a:buNone/>
              <a:defRPr sz="4800">
                <a:solidFill>
                  <a:schemeClr val="dk2"/>
                </a:solidFill>
              </a:defRPr>
            </a:lvl2pPr>
            <a:lvl3pPr lvl="2" rtl="0">
              <a:spcBef>
                <a:spcPts val="0"/>
              </a:spcBef>
              <a:spcAft>
                <a:spcPts val="0"/>
              </a:spcAft>
              <a:buClr>
                <a:schemeClr val="dk2"/>
              </a:buClr>
              <a:buSzPts val="4800"/>
              <a:buNone/>
              <a:defRPr sz="4800">
                <a:solidFill>
                  <a:schemeClr val="dk2"/>
                </a:solidFill>
              </a:defRPr>
            </a:lvl3pPr>
            <a:lvl4pPr lvl="3" rtl="0">
              <a:spcBef>
                <a:spcPts val="0"/>
              </a:spcBef>
              <a:spcAft>
                <a:spcPts val="0"/>
              </a:spcAft>
              <a:buClr>
                <a:schemeClr val="dk2"/>
              </a:buClr>
              <a:buSzPts val="4800"/>
              <a:buNone/>
              <a:defRPr sz="4800">
                <a:solidFill>
                  <a:schemeClr val="dk2"/>
                </a:solidFill>
              </a:defRPr>
            </a:lvl4pPr>
            <a:lvl5pPr lvl="4" rtl="0">
              <a:spcBef>
                <a:spcPts val="0"/>
              </a:spcBef>
              <a:spcAft>
                <a:spcPts val="0"/>
              </a:spcAft>
              <a:buClr>
                <a:schemeClr val="dk2"/>
              </a:buClr>
              <a:buSzPts val="4800"/>
              <a:buNone/>
              <a:defRPr sz="4800">
                <a:solidFill>
                  <a:schemeClr val="dk2"/>
                </a:solidFill>
              </a:defRPr>
            </a:lvl5pPr>
            <a:lvl6pPr lvl="5" rtl="0">
              <a:spcBef>
                <a:spcPts val="0"/>
              </a:spcBef>
              <a:spcAft>
                <a:spcPts val="0"/>
              </a:spcAft>
              <a:buClr>
                <a:schemeClr val="dk2"/>
              </a:buClr>
              <a:buSzPts val="4800"/>
              <a:buNone/>
              <a:defRPr sz="4800">
                <a:solidFill>
                  <a:schemeClr val="dk2"/>
                </a:solidFill>
              </a:defRPr>
            </a:lvl6pPr>
            <a:lvl7pPr lvl="6" rtl="0">
              <a:spcBef>
                <a:spcPts val="0"/>
              </a:spcBef>
              <a:spcAft>
                <a:spcPts val="0"/>
              </a:spcAft>
              <a:buClr>
                <a:schemeClr val="dk2"/>
              </a:buClr>
              <a:buSzPts val="4800"/>
              <a:buNone/>
              <a:defRPr sz="4800">
                <a:solidFill>
                  <a:schemeClr val="dk2"/>
                </a:solidFill>
              </a:defRPr>
            </a:lvl7pPr>
            <a:lvl8pPr lvl="7" rtl="0">
              <a:spcBef>
                <a:spcPts val="0"/>
              </a:spcBef>
              <a:spcAft>
                <a:spcPts val="0"/>
              </a:spcAft>
              <a:buClr>
                <a:schemeClr val="dk2"/>
              </a:buClr>
              <a:buSzPts val="4800"/>
              <a:buNone/>
              <a:defRPr sz="4800">
                <a:solidFill>
                  <a:schemeClr val="dk2"/>
                </a:solidFill>
              </a:defRPr>
            </a:lvl8pPr>
            <a:lvl9pPr lvl="8" rtl="0">
              <a:spcBef>
                <a:spcPts val="0"/>
              </a:spcBef>
              <a:spcAft>
                <a:spcPts val="0"/>
              </a:spcAft>
              <a:buClr>
                <a:schemeClr val="dk2"/>
              </a:buClr>
              <a:buSzPts val="4800"/>
              <a:buNone/>
              <a:defRPr sz="4800">
                <a:solidFill>
                  <a:schemeClr val="dk2"/>
                </a:solidFill>
              </a:defRPr>
            </a:lvl9pPr>
          </a:lstStyle>
          <a:p>
            <a:r>
              <a:t>xx%</a:t>
            </a:r>
          </a:p>
        </p:txBody>
      </p:sp>
      <p:sp>
        <p:nvSpPr>
          <p:cNvPr id="201" name="Google Shape;201;p24"/>
          <p:cNvSpPr txBox="1">
            <a:spLocks noGrp="1"/>
          </p:cNvSpPr>
          <p:nvPr>
            <p:ph type="subTitle" idx="1"/>
          </p:nvPr>
        </p:nvSpPr>
        <p:spPr>
          <a:xfrm>
            <a:off x="1106451" y="3642050"/>
            <a:ext cx="285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Font typeface="Fira Sans Condensed"/>
              <a:buNone/>
              <a:defRPr>
                <a:solidFill>
                  <a:schemeClr val="dk2"/>
                </a:solidFill>
                <a:latin typeface="Fira Sans Condensed"/>
                <a:ea typeface="Fira Sans Condensed"/>
                <a:cs typeface="Fira Sans Condensed"/>
                <a:sym typeface="Fira Sans Condensed"/>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wo Columns">
  <p:cSld name="SECTION_TITLE_AND_DESCRIPTION_1_2">
    <p:spTree>
      <p:nvGrpSpPr>
        <p:cNvPr id="1" name="Shape 202"/>
        <p:cNvGrpSpPr/>
        <p:nvPr/>
      </p:nvGrpSpPr>
      <p:grpSpPr>
        <a:xfrm>
          <a:off x="0" y="0"/>
          <a:ext cx="0" cy="0"/>
          <a:chOff x="0" y="0"/>
          <a:chExt cx="0" cy="0"/>
        </a:xfrm>
      </p:grpSpPr>
      <p:sp>
        <p:nvSpPr>
          <p:cNvPr id="203" name="Google Shape;203;p25"/>
          <p:cNvSpPr/>
          <p:nvPr/>
        </p:nvSpPr>
        <p:spPr>
          <a:xfrm rot="10315358">
            <a:off x="-418306" y="-1189476"/>
            <a:ext cx="7455928" cy="8010265"/>
          </a:xfrm>
          <a:custGeom>
            <a:avLst/>
            <a:gdLst/>
            <a:ahLst/>
            <a:cxnLst/>
            <a:rect l="l" t="t" r="r" b="b"/>
            <a:pathLst>
              <a:path w="44009" h="47281" extrusionOk="0">
                <a:moveTo>
                  <a:pt x="33884" y="0"/>
                </a:moveTo>
                <a:cubicBezTo>
                  <a:pt x="33884" y="0"/>
                  <a:pt x="42340" y="9290"/>
                  <a:pt x="32634" y="11791"/>
                </a:cubicBezTo>
                <a:cubicBezTo>
                  <a:pt x="22928" y="14292"/>
                  <a:pt x="13995" y="13279"/>
                  <a:pt x="13280" y="25130"/>
                </a:cubicBezTo>
                <a:cubicBezTo>
                  <a:pt x="12566" y="36978"/>
                  <a:pt x="15536" y="41480"/>
                  <a:pt x="7682" y="42577"/>
                </a:cubicBezTo>
                <a:cubicBezTo>
                  <a:pt x="0" y="43648"/>
                  <a:pt x="121" y="47281"/>
                  <a:pt x="121" y="47281"/>
                </a:cubicBezTo>
                <a:lnTo>
                  <a:pt x="41983" y="47281"/>
                </a:lnTo>
                <a:cubicBezTo>
                  <a:pt x="41984" y="47281"/>
                  <a:pt x="41985" y="47281"/>
                  <a:pt x="41986" y="47281"/>
                </a:cubicBezTo>
                <a:cubicBezTo>
                  <a:pt x="43103" y="47281"/>
                  <a:pt x="44008" y="46374"/>
                  <a:pt x="44007" y="45257"/>
                </a:cubicBezTo>
                <a:lnTo>
                  <a:pt x="44007" y="2025"/>
                </a:lnTo>
                <a:cubicBezTo>
                  <a:pt x="44008" y="907"/>
                  <a:pt x="43101" y="0"/>
                  <a:pt x="41983" y="0"/>
                </a:cubicBez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5"/>
          <p:cNvSpPr txBox="1">
            <a:spLocks noGrp="1"/>
          </p:cNvSpPr>
          <p:nvPr>
            <p:ph type="title"/>
          </p:nvPr>
        </p:nvSpPr>
        <p:spPr>
          <a:xfrm>
            <a:off x="1875675" y="2890225"/>
            <a:ext cx="22398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05" name="Google Shape;205;p25"/>
          <p:cNvSpPr txBox="1">
            <a:spLocks noGrp="1"/>
          </p:cNvSpPr>
          <p:nvPr>
            <p:ph type="subTitle" idx="1"/>
          </p:nvPr>
        </p:nvSpPr>
        <p:spPr>
          <a:xfrm>
            <a:off x="1875675" y="3467306"/>
            <a:ext cx="2239800" cy="85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206" name="Google Shape;206;p25"/>
          <p:cNvSpPr txBox="1">
            <a:spLocks noGrp="1"/>
          </p:cNvSpPr>
          <p:nvPr>
            <p:ph type="title" idx="2"/>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
        <p:nvSpPr>
          <p:cNvPr id="207" name="Google Shape;207;p25"/>
          <p:cNvSpPr/>
          <p:nvPr/>
        </p:nvSpPr>
        <p:spPr>
          <a:xfrm rot="10800000">
            <a:off x="6448289" y="-74517"/>
            <a:ext cx="2771910" cy="2757967"/>
          </a:xfrm>
          <a:custGeom>
            <a:avLst/>
            <a:gdLst/>
            <a:ahLst/>
            <a:cxnLst/>
            <a:rect l="l" t="t" r="r" b="b"/>
            <a:pathLst>
              <a:path w="14589" h="14516" extrusionOk="0">
                <a:moveTo>
                  <a:pt x="668" y="0"/>
                </a:moveTo>
                <a:cubicBezTo>
                  <a:pt x="564" y="0"/>
                  <a:pt x="459" y="10"/>
                  <a:pt x="356" y="29"/>
                </a:cubicBezTo>
                <a:cubicBezTo>
                  <a:pt x="253" y="47"/>
                  <a:pt x="153" y="76"/>
                  <a:pt x="55" y="114"/>
                </a:cubicBezTo>
                <a:cubicBezTo>
                  <a:pt x="21" y="156"/>
                  <a:pt x="1" y="209"/>
                  <a:pt x="1" y="263"/>
                </a:cubicBezTo>
                <a:lnTo>
                  <a:pt x="1" y="14281"/>
                </a:lnTo>
                <a:cubicBezTo>
                  <a:pt x="1" y="14411"/>
                  <a:pt x="106" y="14516"/>
                  <a:pt x="237" y="14516"/>
                </a:cubicBezTo>
                <a:lnTo>
                  <a:pt x="9837" y="14516"/>
                </a:lnTo>
                <a:cubicBezTo>
                  <a:pt x="12561" y="13402"/>
                  <a:pt x="14589" y="10632"/>
                  <a:pt x="13959" y="7549"/>
                </a:cubicBezTo>
                <a:cubicBezTo>
                  <a:pt x="13561" y="5609"/>
                  <a:pt x="11996" y="3405"/>
                  <a:pt x="9860" y="3270"/>
                </a:cubicBezTo>
                <a:cubicBezTo>
                  <a:pt x="9823" y="3268"/>
                  <a:pt x="9785" y="3266"/>
                  <a:pt x="9747" y="3266"/>
                </a:cubicBezTo>
                <a:cubicBezTo>
                  <a:pt x="8272" y="3266"/>
                  <a:pt x="6369" y="4996"/>
                  <a:pt x="4794" y="4996"/>
                </a:cubicBezTo>
                <a:cubicBezTo>
                  <a:pt x="4188" y="4996"/>
                  <a:pt x="3631" y="4739"/>
                  <a:pt x="3166" y="4030"/>
                </a:cubicBezTo>
                <a:cubicBezTo>
                  <a:pt x="2553" y="3095"/>
                  <a:pt x="2801" y="1884"/>
                  <a:pt x="2264" y="924"/>
                </a:cubicBezTo>
                <a:cubicBezTo>
                  <a:pt x="1995" y="445"/>
                  <a:pt x="1507" y="123"/>
                  <a:pt x="982" y="29"/>
                </a:cubicBezTo>
                <a:cubicBezTo>
                  <a:pt x="878" y="10"/>
                  <a:pt x="773" y="0"/>
                  <a:pt x="668" y="0"/>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5"/>
          <p:cNvSpPr txBox="1">
            <a:spLocks noGrp="1"/>
          </p:cNvSpPr>
          <p:nvPr>
            <p:ph type="title" idx="3"/>
          </p:nvPr>
        </p:nvSpPr>
        <p:spPr>
          <a:xfrm>
            <a:off x="5571375" y="2890225"/>
            <a:ext cx="22398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09" name="Google Shape;209;p25"/>
          <p:cNvSpPr txBox="1">
            <a:spLocks noGrp="1"/>
          </p:cNvSpPr>
          <p:nvPr>
            <p:ph type="subTitle" idx="4"/>
          </p:nvPr>
        </p:nvSpPr>
        <p:spPr>
          <a:xfrm>
            <a:off x="5571375" y="3467306"/>
            <a:ext cx="2239800" cy="85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5 Columns ">
  <p:cSld name="TITLE_AND_BODY_1_2_2_1">
    <p:bg>
      <p:bgPr>
        <a:solidFill>
          <a:schemeClr val="accent4"/>
        </a:solidFill>
        <a:effectLst/>
      </p:bgPr>
    </p:bg>
    <p:spTree>
      <p:nvGrpSpPr>
        <p:cNvPr id="1" name="Shape 210"/>
        <p:cNvGrpSpPr/>
        <p:nvPr/>
      </p:nvGrpSpPr>
      <p:grpSpPr>
        <a:xfrm>
          <a:off x="0" y="0"/>
          <a:ext cx="0" cy="0"/>
          <a:chOff x="0" y="0"/>
          <a:chExt cx="0" cy="0"/>
        </a:xfrm>
      </p:grpSpPr>
      <p:sp>
        <p:nvSpPr>
          <p:cNvPr id="211" name="Google Shape;211;p26"/>
          <p:cNvSpPr/>
          <p:nvPr/>
        </p:nvSpPr>
        <p:spPr>
          <a:xfrm>
            <a:off x="3807551" y="2267811"/>
            <a:ext cx="5387228" cy="2977326"/>
          </a:xfrm>
          <a:custGeom>
            <a:avLst/>
            <a:gdLst/>
            <a:ahLst/>
            <a:cxnLst/>
            <a:rect l="l" t="t" r="r" b="b"/>
            <a:pathLst>
              <a:path w="129985" h="71838" extrusionOk="0">
                <a:moveTo>
                  <a:pt x="26174" y="0"/>
                </a:moveTo>
                <a:cubicBezTo>
                  <a:pt x="22995" y="0"/>
                  <a:pt x="19662" y="2105"/>
                  <a:pt x="17722" y="4907"/>
                </a:cubicBezTo>
                <a:cubicBezTo>
                  <a:pt x="14255" y="9707"/>
                  <a:pt x="13989" y="15306"/>
                  <a:pt x="13188" y="20907"/>
                </a:cubicBezTo>
                <a:cubicBezTo>
                  <a:pt x="12389" y="27040"/>
                  <a:pt x="10789" y="33173"/>
                  <a:pt x="10523" y="39573"/>
                </a:cubicBezTo>
                <a:cubicBezTo>
                  <a:pt x="10523" y="40640"/>
                  <a:pt x="10255" y="41705"/>
                  <a:pt x="9722" y="42772"/>
                </a:cubicBezTo>
                <a:cubicBezTo>
                  <a:pt x="9189" y="43572"/>
                  <a:pt x="9722" y="44905"/>
                  <a:pt x="9456" y="45972"/>
                </a:cubicBezTo>
                <a:cubicBezTo>
                  <a:pt x="8389" y="49171"/>
                  <a:pt x="8655" y="52105"/>
                  <a:pt x="8122" y="55037"/>
                </a:cubicBezTo>
                <a:cubicBezTo>
                  <a:pt x="6442" y="61126"/>
                  <a:pt x="3604" y="66551"/>
                  <a:pt x="0" y="71837"/>
                </a:cubicBezTo>
                <a:lnTo>
                  <a:pt x="129985" y="71837"/>
                </a:lnTo>
                <a:lnTo>
                  <a:pt x="129985" y="58974"/>
                </a:lnTo>
                <a:cubicBezTo>
                  <a:pt x="128471" y="59232"/>
                  <a:pt x="126987" y="59349"/>
                  <a:pt x="125528" y="59349"/>
                </a:cubicBezTo>
                <a:cubicBezTo>
                  <a:pt x="115365" y="59349"/>
                  <a:pt x="106394" y="53677"/>
                  <a:pt x="96652" y="50505"/>
                </a:cubicBezTo>
                <a:cubicBezTo>
                  <a:pt x="94191" y="49609"/>
                  <a:pt x="91494" y="49231"/>
                  <a:pt x="88721" y="49231"/>
                </a:cubicBezTo>
                <a:cubicBezTo>
                  <a:pt x="84885" y="49231"/>
                  <a:pt x="80902" y="49955"/>
                  <a:pt x="77187" y="51038"/>
                </a:cubicBezTo>
                <a:cubicBezTo>
                  <a:pt x="76309" y="51331"/>
                  <a:pt x="75190" y="51543"/>
                  <a:pt x="74183" y="51543"/>
                </a:cubicBezTo>
                <a:cubicBezTo>
                  <a:pt x="73354" y="51543"/>
                  <a:pt x="72601" y="51399"/>
                  <a:pt x="72120" y="51038"/>
                </a:cubicBezTo>
                <a:cubicBezTo>
                  <a:pt x="62787" y="42772"/>
                  <a:pt x="65454" y="29973"/>
                  <a:pt x="65454" y="18772"/>
                </a:cubicBezTo>
                <a:cubicBezTo>
                  <a:pt x="65454" y="16106"/>
                  <a:pt x="64653" y="13173"/>
                  <a:pt x="63053" y="12374"/>
                </a:cubicBezTo>
                <a:cubicBezTo>
                  <a:pt x="62045" y="11743"/>
                  <a:pt x="60680" y="11470"/>
                  <a:pt x="59212" y="11470"/>
                </a:cubicBezTo>
                <a:cubicBezTo>
                  <a:pt x="57571" y="11470"/>
                  <a:pt x="55801" y="11811"/>
                  <a:pt x="54253" y="12374"/>
                </a:cubicBezTo>
                <a:cubicBezTo>
                  <a:pt x="53987" y="12640"/>
                  <a:pt x="53987" y="13173"/>
                  <a:pt x="53720" y="13439"/>
                </a:cubicBezTo>
                <a:cubicBezTo>
                  <a:pt x="48120" y="13972"/>
                  <a:pt x="46522" y="18772"/>
                  <a:pt x="42788" y="21707"/>
                </a:cubicBezTo>
                <a:cubicBezTo>
                  <a:pt x="42197" y="22121"/>
                  <a:pt x="41605" y="22299"/>
                  <a:pt x="41031" y="22299"/>
                </a:cubicBezTo>
                <a:cubicBezTo>
                  <a:pt x="39017" y="22299"/>
                  <a:pt x="37218" y="20108"/>
                  <a:pt x="36388" y="18240"/>
                </a:cubicBezTo>
                <a:cubicBezTo>
                  <a:pt x="34255" y="12108"/>
                  <a:pt x="35054" y="2773"/>
                  <a:pt x="28388" y="374"/>
                </a:cubicBezTo>
                <a:cubicBezTo>
                  <a:pt x="27672" y="118"/>
                  <a:pt x="26927" y="0"/>
                  <a:pt x="26174" y="0"/>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6"/>
          <p:cNvSpPr/>
          <p:nvPr/>
        </p:nvSpPr>
        <p:spPr>
          <a:xfrm>
            <a:off x="3384811" y="0"/>
            <a:ext cx="5759074" cy="2123557"/>
          </a:xfrm>
          <a:custGeom>
            <a:avLst/>
            <a:gdLst/>
            <a:ahLst/>
            <a:cxnLst/>
            <a:rect l="l" t="t" r="r" b="b"/>
            <a:pathLst>
              <a:path w="125964" h="46447" extrusionOk="0">
                <a:moveTo>
                  <a:pt x="482" y="1"/>
                </a:moveTo>
                <a:cubicBezTo>
                  <a:pt x="33" y="1960"/>
                  <a:pt x="0" y="4046"/>
                  <a:pt x="368" y="6135"/>
                </a:cubicBezTo>
                <a:cubicBezTo>
                  <a:pt x="368" y="6669"/>
                  <a:pt x="1434" y="6669"/>
                  <a:pt x="1434" y="7202"/>
                </a:cubicBezTo>
                <a:cubicBezTo>
                  <a:pt x="3036" y="13868"/>
                  <a:pt x="10501" y="16535"/>
                  <a:pt x="16101" y="17868"/>
                </a:cubicBezTo>
                <a:cubicBezTo>
                  <a:pt x="18563" y="18458"/>
                  <a:pt x="21062" y="18613"/>
                  <a:pt x="23570" y="18613"/>
                </a:cubicBezTo>
                <a:cubicBezTo>
                  <a:pt x="26316" y="18613"/>
                  <a:pt x="29072" y="18428"/>
                  <a:pt x="31805" y="18428"/>
                </a:cubicBezTo>
                <a:cubicBezTo>
                  <a:pt x="33335" y="18428"/>
                  <a:pt x="34858" y="18486"/>
                  <a:pt x="36367" y="18667"/>
                </a:cubicBezTo>
                <a:cubicBezTo>
                  <a:pt x="45957" y="19818"/>
                  <a:pt x="44802" y="33598"/>
                  <a:pt x="50062" y="39166"/>
                </a:cubicBezTo>
                <a:cubicBezTo>
                  <a:pt x="54543" y="43909"/>
                  <a:pt x="61086" y="46447"/>
                  <a:pt x="67593" y="46447"/>
                </a:cubicBezTo>
                <a:cubicBezTo>
                  <a:pt x="71461" y="46447"/>
                  <a:pt x="75315" y="45550"/>
                  <a:pt x="78717" y="43689"/>
                </a:cubicBezTo>
                <a:cubicBezTo>
                  <a:pt x="86326" y="39525"/>
                  <a:pt x="91083" y="31579"/>
                  <a:pt x="98016" y="26368"/>
                </a:cubicBezTo>
                <a:cubicBezTo>
                  <a:pt x="106755" y="19799"/>
                  <a:pt x="115849" y="20647"/>
                  <a:pt x="125964" y="19724"/>
                </a:cubicBezTo>
                <a:lnTo>
                  <a:pt x="125964" y="1"/>
                </a:ln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6"/>
          <p:cNvSpPr/>
          <p:nvPr/>
        </p:nvSpPr>
        <p:spPr>
          <a:xfrm>
            <a:off x="0" y="2022739"/>
            <a:ext cx="2428772" cy="3160480"/>
          </a:xfrm>
          <a:custGeom>
            <a:avLst/>
            <a:gdLst/>
            <a:ahLst/>
            <a:cxnLst/>
            <a:rect l="l" t="t" r="r" b="b"/>
            <a:pathLst>
              <a:path w="67734" h="88140" extrusionOk="0">
                <a:moveTo>
                  <a:pt x="1" y="1"/>
                </a:moveTo>
                <a:lnTo>
                  <a:pt x="1" y="88140"/>
                </a:lnTo>
                <a:lnTo>
                  <a:pt x="51731" y="88140"/>
                </a:lnTo>
                <a:cubicBezTo>
                  <a:pt x="47603" y="84759"/>
                  <a:pt x="44252" y="80587"/>
                  <a:pt x="42134" y="75339"/>
                </a:cubicBezTo>
                <a:cubicBezTo>
                  <a:pt x="40534" y="71072"/>
                  <a:pt x="39201" y="63873"/>
                  <a:pt x="44001" y="60940"/>
                </a:cubicBezTo>
                <a:cubicBezTo>
                  <a:pt x="53334" y="55073"/>
                  <a:pt x="66401" y="50807"/>
                  <a:pt x="67733" y="38807"/>
                </a:cubicBezTo>
                <a:cubicBezTo>
                  <a:pt x="67733" y="38008"/>
                  <a:pt x="66934" y="36407"/>
                  <a:pt x="66133" y="36140"/>
                </a:cubicBezTo>
                <a:cubicBezTo>
                  <a:pt x="60266" y="33207"/>
                  <a:pt x="49333" y="32674"/>
                  <a:pt x="52268" y="24941"/>
                </a:cubicBezTo>
                <a:cubicBezTo>
                  <a:pt x="53868" y="20674"/>
                  <a:pt x="58934" y="16941"/>
                  <a:pt x="57334" y="11875"/>
                </a:cubicBezTo>
                <a:cubicBezTo>
                  <a:pt x="56533" y="9741"/>
                  <a:pt x="54401" y="7342"/>
                  <a:pt x="52268" y="6541"/>
                </a:cubicBezTo>
                <a:cubicBezTo>
                  <a:pt x="49568" y="5296"/>
                  <a:pt x="46706" y="4980"/>
                  <a:pt x="43761" y="4980"/>
                </a:cubicBezTo>
                <a:cubicBezTo>
                  <a:pt x="40731" y="4980"/>
                  <a:pt x="37614" y="5314"/>
                  <a:pt x="34494" y="5314"/>
                </a:cubicBezTo>
                <a:cubicBezTo>
                  <a:pt x="32859" y="5314"/>
                  <a:pt x="31224" y="5222"/>
                  <a:pt x="29601" y="4943"/>
                </a:cubicBezTo>
                <a:cubicBezTo>
                  <a:pt x="27468" y="4675"/>
                  <a:pt x="25068" y="4409"/>
                  <a:pt x="23201" y="4142"/>
                </a:cubicBezTo>
                <a:cubicBezTo>
                  <a:pt x="15282" y="3285"/>
                  <a:pt x="6675" y="3972"/>
                  <a:pt x="1" y="1"/>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6"/>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
        <p:nvSpPr>
          <p:cNvPr id="215" name="Google Shape;215;p26"/>
          <p:cNvSpPr txBox="1">
            <a:spLocks noGrp="1"/>
          </p:cNvSpPr>
          <p:nvPr>
            <p:ph type="title" idx="2"/>
          </p:nvPr>
        </p:nvSpPr>
        <p:spPr>
          <a:xfrm>
            <a:off x="2526704" y="3375050"/>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16" name="Google Shape;216;p26"/>
          <p:cNvSpPr txBox="1">
            <a:spLocks noGrp="1"/>
          </p:cNvSpPr>
          <p:nvPr>
            <p:ph type="subTitle" idx="1"/>
          </p:nvPr>
        </p:nvSpPr>
        <p:spPr>
          <a:xfrm>
            <a:off x="2526704" y="3875927"/>
            <a:ext cx="20934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17" name="Google Shape;217;p26"/>
          <p:cNvSpPr txBox="1">
            <a:spLocks noGrp="1"/>
          </p:cNvSpPr>
          <p:nvPr>
            <p:ph type="title" idx="3"/>
          </p:nvPr>
        </p:nvSpPr>
        <p:spPr>
          <a:xfrm>
            <a:off x="5102329" y="3375050"/>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18" name="Google Shape;218;p26"/>
          <p:cNvSpPr txBox="1">
            <a:spLocks noGrp="1"/>
          </p:cNvSpPr>
          <p:nvPr>
            <p:ph type="subTitle" idx="4"/>
          </p:nvPr>
        </p:nvSpPr>
        <p:spPr>
          <a:xfrm>
            <a:off x="5102329" y="3875927"/>
            <a:ext cx="20934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19" name="Google Shape;219;p26"/>
          <p:cNvSpPr txBox="1">
            <a:spLocks noGrp="1"/>
          </p:cNvSpPr>
          <p:nvPr>
            <p:ph type="title" idx="5"/>
          </p:nvPr>
        </p:nvSpPr>
        <p:spPr>
          <a:xfrm>
            <a:off x="1216425" y="1439150"/>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20" name="Google Shape;220;p26"/>
          <p:cNvSpPr txBox="1">
            <a:spLocks noGrp="1"/>
          </p:cNvSpPr>
          <p:nvPr>
            <p:ph type="subTitle" idx="6"/>
          </p:nvPr>
        </p:nvSpPr>
        <p:spPr>
          <a:xfrm>
            <a:off x="1216425" y="1940027"/>
            <a:ext cx="20934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1" name="Google Shape;221;p26"/>
          <p:cNvSpPr txBox="1">
            <a:spLocks noGrp="1"/>
          </p:cNvSpPr>
          <p:nvPr>
            <p:ph type="title" idx="7"/>
          </p:nvPr>
        </p:nvSpPr>
        <p:spPr>
          <a:xfrm>
            <a:off x="3792050" y="1439150"/>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22" name="Google Shape;222;p26"/>
          <p:cNvSpPr txBox="1">
            <a:spLocks noGrp="1"/>
          </p:cNvSpPr>
          <p:nvPr>
            <p:ph type="subTitle" idx="8"/>
          </p:nvPr>
        </p:nvSpPr>
        <p:spPr>
          <a:xfrm>
            <a:off x="3792050" y="1940027"/>
            <a:ext cx="20934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3" name="Google Shape;223;p26"/>
          <p:cNvSpPr txBox="1">
            <a:spLocks noGrp="1"/>
          </p:cNvSpPr>
          <p:nvPr>
            <p:ph type="title" idx="9"/>
          </p:nvPr>
        </p:nvSpPr>
        <p:spPr>
          <a:xfrm>
            <a:off x="6367675" y="1439150"/>
            <a:ext cx="20934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24" name="Google Shape;224;p26"/>
          <p:cNvSpPr txBox="1">
            <a:spLocks noGrp="1"/>
          </p:cNvSpPr>
          <p:nvPr>
            <p:ph type="subTitle" idx="13"/>
          </p:nvPr>
        </p:nvSpPr>
        <p:spPr>
          <a:xfrm>
            <a:off x="6367675" y="1940027"/>
            <a:ext cx="20934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hree Columns 2">
  <p:cSld name="TITLE_AND_BODY_1_2_1_1">
    <p:bg>
      <p:bgPr>
        <a:solidFill>
          <a:schemeClr val="accent4"/>
        </a:solidFill>
        <a:effectLst/>
      </p:bgPr>
    </p:bg>
    <p:spTree>
      <p:nvGrpSpPr>
        <p:cNvPr id="1" name="Shape 225"/>
        <p:cNvGrpSpPr/>
        <p:nvPr/>
      </p:nvGrpSpPr>
      <p:grpSpPr>
        <a:xfrm>
          <a:off x="0" y="0"/>
          <a:ext cx="0" cy="0"/>
          <a:chOff x="0" y="0"/>
          <a:chExt cx="0" cy="0"/>
        </a:xfrm>
      </p:grpSpPr>
      <p:sp>
        <p:nvSpPr>
          <p:cNvPr id="226" name="Google Shape;226;p27"/>
          <p:cNvSpPr/>
          <p:nvPr/>
        </p:nvSpPr>
        <p:spPr>
          <a:xfrm rot="5400000">
            <a:off x="5495352" y="1646679"/>
            <a:ext cx="5331426" cy="1965869"/>
          </a:xfrm>
          <a:custGeom>
            <a:avLst/>
            <a:gdLst/>
            <a:ahLst/>
            <a:cxnLst/>
            <a:rect l="l" t="t" r="r" b="b"/>
            <a:pathLst>
              <a:path w="125964" h="46447" extrusionOk="0">
                <a:moveTo>
                  <a:pt x="482" y="1"/>
                </a:moveTo>
                <a:cubicBezTo>
                  <a:pt x="33" y="1960"/>
                  <a:pt x="0" y="4046"/>
                  <a:pt x="368" y="6135"/>
                </a:cubicBezTo>
                <a:cubicBezTo>
                  <a:pt x="368" y="6669"/>
                  <a:pt x="1434" y="6669"/>
                  <a:pt x="1434" y="7202"/>
                </a:cubicBezTo>
                <a:cubicBezTo>
                  <a:pt x="3036" y="13868"/>
                  <a:pt x="10501" y="16535"/>
                  <a:pt x="16101" y="17868"/>
                </a:cubicBezTo>
                <a:cubicBezTo>
                  <a:pt x="18563" y="18458"/>
                  <a:pt x="21062" y="18613"/>
                  <a:pt x="23570" y="18613"/>
                </a:cubicBezTo>
                <a:cubicBezTo>
                  <a:pt x="26316" y="18613"/>
                  <a:pt x="29072" y="18428"/>
                  <a:pt x="31805" y="18428"/>
                </a:cubicBezTo>
                <a:cubicBezTo>
                  <a:pt x="33335" y="18428"/>
                  <a:pt x="34858" y="18486"/>
                  <a:pt x="36367" y="18667"/>
                </a:cubicBezTo>
                <a:cubicBezTo>
                  <a:pt x="45957" y="19818"/>
                  <a:pt x="44802" y="33598"/>
                  <a:pt x="50062" y="39166"/>
                </a:cubicBezTo>
                <a:cubicBezTo>
                  <a:pt x="54543" y="43909"/>
                  <a:pt x="61086" y="46447"/>
                  <a:pt x="67593" y="46447"/>
                </a:cubicBezTo>
                <a:cubicBezTo>
                  <a:pt x="71461" y="46447"/>
                  <a:pt x="75315" y="45550"/>
                  <a:pt x="78717" y="43689"/>
                </a:cubicBezTo>
                <a:cubicBezTo>
                  <a:pt x="86326" y="39525"/>
                  <a:pt x="91083" y="31579"/>
                  <a:pt x="98016" y="26368"/>
                </a:cubicBezTo>
                <a:cubicBezTo>
                  <a:pt x="106755" y="19799"/>
                  <a:pt x="115849" y="20647"/>
                  <a:pt x="125964" y="19724"/>
                </a:cubicBezTo>
                <a:lnTo>
                  <a:pt x="125964" y="1"/>
                </a:ln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a:off x="-386425" y="-391501"/>
            <a:ext cx="4309237" cy="5607467"/>
          </a:xfrm>
          <a:custGeom>
            <a:avLst/>
            <a:gdLst/>
            <a:ahLst/>
            <a:cxnLst/>
            <a:rect l="l" t="t" r="r" b="b"/>
            <a:pathLst>
              <a:path w="67734" h="88140" extrusionOk="0">
                <a:moveTo>
                  <a:pt x="1" y="1"/>
                </a:moveTo>
                <a:lnTo>
                  <a:pt x="1" y="88140"/>
                </a:lnTo>
                <a:lnTo>
                  <a:pt x="51731" y="88140"/>
                </a:lnTo>
                <a:cubicBezTo>
                  <a:pt x="47603" y="84759"/>
                  <a:pt x="44252" y="80587"/>
                  <a:pt x="42134" y="75339"/>
                </a:cubicBezTo>
                <a:cubicBezTo>
                  <a:pt x="40534" y="71072"/>
                  <a:pt x="39201" y="63873"/>
                  <a:pt x="44001" y="60940"/>
                </a:cubicBezTo>
                <a:cubicBezTo>
                  <a:pt x="53334" y="55073"/>
                  <a:pt x="66401" y="50807"/>
                  <a:pt x="67733" y="38807"/>
                </a:cubicBezTo>
                <a:cubicBezTo>
                  <a:pt x="67733" y="38008"/>
                  <a:pt x="66934" y="36407"/>
                  <a:pt x="66133" y="36140"/>
                </a:cubicBezTo>
                <a:cubicBezTo>
                  <a:pt x="60266" y="33207"/>
                  <a:pt x="49333" y="32674"/>
                  <a:pt x="52268" y="24941"/>
                </a:cubicBezTo>
                <a:cubicBezTo>
                  <a:pt x="53868" y="20674"/>
                  <a:pt x="58934" y="16941"/>
                  <a:pt x="57334" y="11875"/>
                </a:cubicBezTo>
                <a:cubicBezTo>
                  <a:pt x="56533" y="9741"/>
                  <a:pt x="54401" y="7342"/>
                  <a:pt x="52268" y="6541"/>
                </a:cubicBezTo>
                <a:cubicBezTo>
                  <a:pt x="49568" y="5296"/>
                  <a:pt x="46706" y="4980"/>
                  <a:pt x="43761" y="4980"/>
                </a:cubicBezTo>
                <a:cubicBezTo>
                  <a:pt x="40731" y="4980"/>
                  <a:pt x="37614" y="5314"/>
                  <a:pt x="34494" y="5314"/>
                </a:cubicBezTo>
                <a:cubicBezTo>
                  <a:pt x="32859" y="5314"/>
                  <a:pt x="31224" y="5222"/>
                  <a:pt x="29601" y="4943"/>
                </a:cubicBezTo>
                <a:cubicBezTo>
                  <a:pt x="27468" y="4675"/>
                  <a:pt x="25068" y="4409"/>
                  <a:pt x="23201" y="4142"/>
                </a:cubicBezTo>
                <a:cubicBezTo>
                  <a:pt x="15282" y="3285"/>
                  <a:pt x="6675" y="3972"/>
                  <a:pt x="1" y="1"/>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
        <p:nvSpPr>
          <p:cNvPr id="229" name="Google Shape;229;p27"/>
          <p:cNvSpPr txBox="1">
            <a:spLocks noGrp="1"/>
          </p:cNvSpPr>
          <p:nvPr>
            <p:ph type="title" idx="2"/>
          </p:nvPr>
        </p:nvSpPr>
        <p:spPr>
          <a:xfrm>
            <a:off x="1720325" y="3172000"/>
            <a:ext cx="17871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30" name="Google Shape;230;p27"/>
          <p:cNvSpPr txBox="1">
            <a:spLocks noGrp="1"/>
          </p:cNvSpPr>
          <p:nvPr>
            <p:ph type="subTitle" idx="1"/>
          </p:nvPr>
        </p:nvSpPr>
        <p:spPr>
          <a:xfrm>
            <a:off x="1720325" y="3749077"/>
            <a:ext cx="1787100" cy="85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1" name="Google Shape;231;p27"/>
          <p:cNvSpPr txBox="1">
            <a:spLocks noGrp="1"/>
          </p:cNvSpPr>
          <p:nvPr>
            <p:ph type="title" idx="3"/>
          </p:nvPr>
        </p:nvSpPr>
        <p:spPr>
          <a:xfrm>
            <a:off x="3943001" y="2562400"/>
            <a:ext cx="17871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32" name="Google Shape;232;p27"/>
          <p:cNvSpPr txBox="1">
            <a:spLocks noGrp="1"/>
          </p:cNvSpPr>
          <p:nvPr>
            <p:ph type="subTitle" idx="4"/>
          </p:nvPr>
        </p:nvSpPr>
        <p:spPr>
          <a:xfrm>
            <a:off x="3943001" y="3139477"/>
            <a:ext cx="1787100" cy="85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3" name="Google Shape;233;p27"/>
          <p:cNvSpPr txBox="1">
            <a:spLocks noGrp="1"/>
          </p:cNvSpPr>
          <p:nvPr>
            <p:ph type="title" idx="5"/>
          </p:nvPr>
        </p:nvSpPr>
        <p:spPr>
          <a:xfrm>
            <a:off x="6165664" y="3172000"/>
            <a:ext cx="1787100" cy="56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34" name="Google Shape;234;p27"/>
          <p:cNvSpPr txBox="1">
            <a:spLocks noGrp="1"/>
          </p:cNvSpPr>
          <p:nvPr>
            <p:ph type="subTitle" idx="6"/>
          </p:nvPr>
        </p:nvSpPr>
        <p:spPr>
          <a:xfrm>
            <a:off x="6165664" y="3749077"/>
            <a:ext cx="1787100" cy="85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5" name="Google Shape;235;p27"/>
          <p:cNvSpPr txBox="1">
            <a:spLocks noGrp="1"/>
          </p:cNvSpPr>
          <p:nvPr>
            <p:ph type="title" idx="7" hasCustomPrompt="1"/>
          </p:nvPr>
        </p:nvSpPr>
        <p:spPr>
          <a:xfrm>
            <a:off x="1747026" y="1537847"/>
            <a:ext cx="1733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600"/>
              <a:buNone/>
              <a:defRPr sz="3600">
                <a:solidFill>
                  <a:schemeClr val="dk2"/>
                </a:solidFill>
              </a:defRPr>
            </a:lvl1pPr>
            <a:lvl2pPr lvl="1" algn="ctr" rtl="0">
              <a:spcBef>
                <a:spcPts val="0"/>
              </a:spcBef>
              <a:spcAft>
                <a:spcPts val="0"/>
              </a:spcAft>
              <a:buClr>
                <a:schemeClr val="dk2"/>
              </a:buClr>
              <a:buSzPts val="3600"/>
              <a:buNone/>
              <a:defRPr sz="3600">
                <a:solidFill>
                  <a:schemeClr val="dk2"/>
                </a:solidFill>
              </a:defRPr>
            </a:lvl2pPr>
            <a:lvl3pPr lvl="2" algn="ctr" rtl="0">
              <a:spcBef>
                <a:spcPts val="0"/>
              </a:spcBef>
              <a:spcAft>
                <a:spcPts val="0"/>
              </a:spcAft>
              <a:buClr>
                <a:schemeClr val="dk2"/>
              </a:buClr>
              <a:buSzPts val="3600"/>
              <a:buNone/>
              <a:defRPr sz="3600">
                <a:solidFill>
                  <a:schemeClr val="dk2"/>
                </a:solidFill>
              </a:defRPr>
            </a:lvl3pPr>
            <a:lvl4pPr lvl="3" algn="ctr" rtl="0">
              <a:spcBef>
                <a:spcPts val="0"/>
              </a:spcBef>
              <a:spcAft>
                <a:spcPts val="0"/>
              </a:spcAft>
              <a:buClr>
                <a:schemeClr val="dk2"/>
              </a:buClr>
              <a:buSzPts val="3600"/>
              <a:buNone/>
              <a:defRPr sz="3600">
                <a:solidFill>
                  <a:schemeClr val="dk2"/>
                </a:solidFill>
              </a:defRPr>
            </a:lvl4pPr>
            <a:lvl5pPr lvl="4" algn="ctr" rtl="0">
              <a:spcBef>
                <a:spcPts val="0"/>
              </a:spcBef>
              <a:spcAft>
                <a:spcPts val="0"/>
              </a:spcAft>
              <a:buClr>
                <a:schemeClr val="dk2"/>
              </a:buClr>
              <a:buSzPts val="3600"/>
              <a:buNone/>
              <a:defRPr sz="3600">
                <a:solidFill>
                  <a:schemeClr val="dk2"/>
                </a:solidFill>
              </a:defRPr>
            </a:lvl5pPr>
            <a:lvl6pPr lvl="5" algn="ctr" rtl="0">
              <a:spcBef>
                <a:spcPts val="0"/>
              </a:spcBef>
              <a:spcAft>
                <a:spcPts val="0"/>
              </a:spcAft>
              <a:buClr>
                <a:schemeClr val="dk2"/>
              </a:buClr>
              <a:buSzPts val="3600"/>
              <a:buNone/>
              <a:defRPr sz="3600">
                <a:solidFill>
                  <a:schemeClr val="dk2"/>
                </a:solidFill>
              </a:defRPr>
            </a:lvl6pPr>
            <a:lvl7pPr lvl="6" algn="ctr" rtl="0">
              <a:spcBef>
                <a:spcPts val="0"/>
              </a:spcBef>
              <a:spcAft>
                <a:spcPts val="0"/>
              </a:spcAft>
              <a:buClr>
                <a:schemeClr val="dk2"/>
              </a:buClr>
              <a:buSzPts val="3600"/>
              <a:buNone/>
              <a:defRPr sz="3600">
                <a:solidFill>
                  <a:schemeClr val="dk2"/>
                </a:solidFill>
              </a:defRPr>
            </a:lvl7pPr>
            <a:lvl8pPr lvl="7" algn="ctr" rtl="0">
              <a:spcBef>
                <a:spcPts val="0"/>
              </a:spcBef>
              <a:spcAft>
                <a:spcPts val="0"/>
              </a:spcAft>
              <a:buClr>
                <a:schemeClr val="dk2"/>
              </a:buClr>
              <a:buSzPts val="3600"/>
              <a:buNone/>
              <a:defRPr sz="3600">
                <a:solidFill>
                  <a:schemeClr val="dk2"/>
                </a:solidFill>
              </a:defRPr>
            </a:lvl8pPr>
            <a:lvl9pPr lvl="8" algn="ctr" rtl="0">
              <a:spcBef>
                <a:spcPts val="0"/>
              </a:spcBef>
              <a:spcAft>
                <a:spcPts val="0"/>
              </a:spcAft>
              <a:buClr>
                <a:schemeClr val="dk2"/>
              </a:buClr>
              <a:buSzPts val="3600"/>
              <a:buNone/>
              <a:defRPr sz="3600">
                <a:solidFill>
                  <a:schemeClr val="dk2"/>
                </a:solidFill>
              </a:defRPr>
            </a:lvl9pPr>
          </a:lstStyle>
          <a:p>
            <a:r>
              <a:t>xx%</a:t>
            </a:r>
          </a:p>
        </p:txBody>
      </p:sp>
      <p:sp>
        <p:nvSpPr>
          <p:cNvPr id="236" name="Google Shape;236;p27"/>
          <p:cNvSpPr txBox="1">
            <a:spLocks noGrp="1"/>
          </p:cNvSpPr>
          <p:nvPr>
            <p:ph type="title" idx="8" hasCustomPrompt="1"/>
          </p:nvPr>
        </p:nvSpPr>
        <p:spPr>
          <a:xfrm>
            <a:off x="3969701" y="935622"/>
            <a:ext cx="1733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600"/>
              <a:buNone/>
              <a:defRPr sz="3600">
                <a:solidFill>
                  <a:schemeClr val="dk2"/>
                </a:solidFill>
              </a:defRPr>
            </a:lvl1pPr>
            <a:lvl2pPr lvl="1" algn="ctr" rtl="0">
              <a:spcBef>
                <a:spcPts val="0"/>
              </a:spcBef>
              <a:spcAft>
                <a:spcPts val="0"/>
              </a:spcAft>
              <a:buClr>
                <a:schemeClr val="dk2"/>
              </a:buClr>
              <a:buSzPts val="3600"/>
              <a:buNone/>
              <a:defRPr sz="3600">
                <a:solidFill>
                  <a:schemeClr val="dk2"/>
                </a:solidFill>
              </a:defRPr>
            </a:lvl2pPr>
            <a:lvl3pPr lvl="2" algn="ctr" rtl="0">
              <a:spcBef>
                <a:spcPts val="0"/>
              </a:spcBef>
              <a:spcAft>
                <a:spcPts val="0"/>
              </a:spcAft>
              <a:buClr>
                <a:schemeClr val="dk2"/>
              </a:buClr>
              <a:buSzPts val="3600"/>
              <a:buNone/>
              <a:defRPr sz="3600">
                <a:solidFill>
                  <a:schemeClr val="dk2"/>
                </a:solidFill>
              </a:defRPr>
            </a:lvl3pPr>
            <a:lvl4pPr lvl="3" algn="ctr" rtl="0">
              <a:spcBef>
                <a:spcPts val="0"/>
              </a:spcBef>
              <a:spcAft>
                <a:spcPts val="0"/>
              </a:spcAft>
              <a:buClr>
                <a:schemeClr val="dk2"/>
              </a:buClr>
              <a:buSzPts val="3600"/>
              <a:buNone/>
              <a:defRPr sz="3600">
                <a:solidFill>
                  <a:schemeClr val="dk2"/>
                </a:solidFill>
              </a:defRPr>
            </a:lvl4pPr>
            <a:lvl5pPr lvl="4" algn="ctr" rtl="0">
              <a:spcBef>
                <a:spcPts val="0"/>
              </a:spcBef>
              <a:spcAft>
                <a:spcPts val="0"/>
              </a:spcAft>
              <a:buClr>
                <a:schemeClr val="dk2"/>
              </a:buClr>
              <a:buSzPts val="3600"/>
              <a:buNone/>
              <a:defRPr sz="3600">
                <a:solidFill>
                  <a:schemeClr val="dk2"/>
                </a:solidFill>
              </a:defRPr>
            </a:lvl5pPr>
            <a:lvl6pPr lvl="5" algn="ctr" rtl="0">
              <a:spcBef>
                <a:spcPts val="0"/>
              </a:spcBef>
              <a:spcAft>
                <a:spcPts val="0"/>
              </a:spcAft>
              <a:buClr>
                <a:schemeClr val="dk2"/>
              </a:buClr>
              <a:buSzPts val="3600"/>
              <a:buNone/>
              <a:defRPr sz="3600">
                <a:solidFill>
                  <a:schemeClr val="dk2"/>
                </a:solidFill>
              </a:defRPr>
            </a:lvl6pPr>
            <a:lvl7pPr lvl="6" algn="ctr" rtl="0">
              <a:spcBef>
                <a:spcPts val="0"/>
              </a:spcBef>
              <a:spcAft>
                <a:spcPts val="0"/>
              </a:spcAft>
              <a:buClr>
                <a:schemeClr val="dk2"/>
              </a:buClr>
              <a:buSzPts val="3600"/>
              <a:buNone/>
              <a:defRPr sz="3600">
                <a:solidFill>
                  <a:schemeClr val="dk2"/>
                </a:solidFill>
              </a:defRPr>
            </a:lvl7pPr>
            <a:lvl8pPr lvl="7" algn="ctr" rtl="0">
              <a:spcBef>
                <a:spcPts val="0"/>
              </a:spcBef>
              <a:spcAft>
                <a:spcPts val="0"/>
              </a:spcAft>
              <a:buClr>
                <a:schemeClr val="dk2"/>
              </a:buClr>
              <a:buSzPts val="3600"/>
              <a:buNone/>
              <a:defRPr sz="3600">
                <a:solidFill>
                  <a:schemeClr val="dk2"/>
                </a:solidFill>
              </a:defRPr>
            </a:lvl8pPr>
            <a:lvl9pPr lvl="8" algn="ctr" rtl="0">
              <a:spcBef>
                <a:spcPts val="0"/>
              </a:spcBef>
              <a:spcAft>
                <a:spcPts val="0"/>
              </a:spcAft>
              <a:buClr>
                <a:schemeClr val="dk2"/>
              </a:buClr>
              <a:buSzPts val="3600"/>
              <a:buNone/>
              <a:defRPr sz="3600">
                <a:solidFill>
                  <a:schemeClr val="dk2"/>
                </a:solidFill>
              </a:defRPr>
            </a:lvl9pPr>
          </a:lstStyle>
          <a:p>
            <a:r>
              <a:t>xx%</a:t>
            </a:r>
          </a:p>
        </p:txBody>
      </p:sp>
      <p:sp>
        <p:nvSpPr>
          <p:cNvPr id="237" name="Google Shape;237;p27"/>
          <p:cNvSpPr txBox="1">
            <a:spLocks noGrp="1"/>
          </p:cNvSpPr>
          <p:nvPr>
            <p:ph type="title" idx="9" hasCustomPrompt="1"/>
          </p:nvPr>
        </p:nvSpPr>
        <p:spPr>
          <a:xfrm>
            <a:off x="6192376" y="1537847"/>
            <a:ext cx="1733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600"/>
              <a:buNone/>
              <a:defRPr sz="3600">
                <a:solidFill>
                  <a:schemeClr val="dk2"/>
                </a:solidFill>
              </a:defRPr>
            </a:lvl1pPr>
            <a:lvl2pPr lvl="1" algn="ctr" rtl="0">
              <a:spcBef>
                <a:spcPts val="0"/>
              </a:spcBef>
              <a:spcAft>
                <a:spcPts val="0"/>
              </a:spcAft>
              <a:buClr>
                <a:schemeClr val="dk2"/>
              </a:buClr>
              <a:buSzPts val="3600"/>
              <a:buNone/>
              <a:defRPr sz="3600">
                <a:solidFill>
                  <a:schemeClr val="dk2"/>
                </a:solidFill>
              </a:defRPr>
            </a:lvl2pPr>
            <a:lvl3pPr lvl="2" algn="ctr" rtl="0">
              <a:spcBef>
                <a:spcPts val="0"/>
              </a:spcBef>
              <a:spcAft>
                <a:spcPts val="0"/>
              </a:spcAft>
              <a:buClr>
                <a:schemeClr val="dk2"/>
              </a:buClr>
              <a:buSzPts val="3600"/>
              <a:buNone/>
              <a:defRPr sz="3600">
                <a:solidFill>
                  <a:schemeClr val="dk2"/>
                </a:solidFill>
              </a:defRPr>
            </a:lvl3pPr>
            <a:lvl4pPr lvl="3" algn="ctr" rtl="0">
              <a:spcBef>
                <a:spcPts val="0"/>
              </a:spcBef>
              <a:spcAft>
                <a:spcPts val="0"/>
              </a:spcAft>
              <a:buClr>
                <a:schemeClr val="dk2"/>
              </a:buClr>
              <a:buSzPts val="3600"/>
              <a:buNone/>
              <a:defRPr sz="3600">
                <a:solidFill>
                  <a:schemeClr val="dk2"/>
                </a:solidFill>
              </a:defRPr>
            </a:lvl4pPr>
            <a:lvl5pPr lvl="4" algn="ctr" rtl="0">
              <a:spcBef>
                <a:spcPts val="0"/>
              </a:spcBef>
              <a:spcAft>
                <a:spcPts val="0"/>
              </a:spcAft>
              <a:buClr>
                <a:schemeClr val="dk2"/>
              </a:buClr>
              <a:buSzPts val="3600"/>
              <a:buNone/>
              <a:defRPr sz="3600">
                <a:solidFill>
                  <a:schemeClr val="dk2"/>
                </a:solidFill>
              </a:defRPr>
            </a:lvl5pPr>
            <a:lvl6pPr lvl="5" algn="ctr" rtl="0">
              <a:spcBef>
                <a:spcPts val="0"/>
              </a:spcBef>
              <a:spcAft>
                <a:spcPts val="0"/>
              </a:spcAft>
              <a:buClr>
                <a:schemeClr val="dk2"/>
              </a:buClr>
              <a:buSzPts val="3600"/>
              <a:buNone/>
              <a:defRPr sz="3600">
                <a:solidFill>
                  <a:schemeClr val="dk2"/>
                </a:solidFill>
              </a:defRPr>
            </a:lvl6pPr>
            <a:lvl7pPr lvl="6" algn="ctr" rtl="0">
              <a:spcBef>
                <a:spcPts val="0"/>
              </a:spcBef>
              <a:spcAft>
                <a:spcPts val="0"/>
              </a:spcAft>
              <a:buClr>
                <a:schemeClr val="dk2"/>
              </a:buClr>
              <a:buSzPts val="3600"/>
              <a:buNone/>
              <a:defRPr sz="3600">
                <a:solidFill>
                  <a:schemeClr val="dk2"/>
                </a:solidFill>
              </a:defRPr>
            </a:lvl7pPr>
            <a:lvl8pPr lvl="7" algn="ctr" rtl="0">
              <a:spcBef>
                <a:spcPts val="0"/>
              </a:spcBef>
              <a:spcAft>
                <a:spcPts val="0"/>
              </a:spcAft>
              <a:buClr>
                <a:schemeClr val="dk2"/>
              </a:buClr>
              <a:buSzPts val="3600"/>
              <a:buNone/>
              <a:defRPr sz="3600">
                <a:solidFill>
                  <a:schemeClr val="dk2"/>
                </a:solidFill>
              </a:defRPr>
            </a:lvl8pPr>
            <a:lvl9pPr lvl="8" algn="ctr" rtl="0">
              <a:spcBef>
                <a:spcPts val="0"/>
              </a:spcBef>
              <a:spcAft>
                <a:spcPts val="0"/>
              </a:spcAft>
              <a:buClr>
                <a:schemeClr val="dk2"/>
              </a:buClr>
              <a:buSzPts val="3600"/>
              <a:buNone/>
              <a:defRPr sz="3600">
                <a:solidFill>
                  <a:schemeClr val="dk2"/>
                </a:solidFill>
              </a:defRPr>
            </a:lvl9pPr>
          </a:lstStyle>
          <a:p>
            <a:r>
              <a:t>xx%</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ext">
  <p:cSld name="ONE_COLUMN_TEXT_3">
    <p:bg>
      <p:bgPr>
        <a:solidFill>
          <a:srgbClr val="EFE9DE"/>
        </a:solidFill>
        <a:effectLst/>
      </p:bgPr>
    </p:bg>
    <p:spTree>
      <p:nvGrpSpPr>
        <p:cNvPr id="1" name="Shape 238"/>
        <p:cNvGrpSpPr/>
        <p:nvPr/>
      </p:nvGrpSpPr>
      <p:grpSpPr>
        <a:xfrm>
          <a:off x="0" y="0"/>
          <a:ext cx="0" cy="0"/>
          <a:chOff x="0" y="0"/>
          <a:chExt cx="0" cy="0"/>
        </a:xfrm>
      </p:grpSpPr>
      <p:sp>
        <p:nvSpPr>
          <p:cNvPr id="239" name="Google Shape;239;p28"/>
          <p:cNvSpPr/>
          <p:nvPr/>
        </p:nvSpPr>
        <p:spPr>
          <a:xfrm>
            <a:off x="2842302" y="1450222"/>
            <a:ext cx="6682854" cy="3693192"/>
          </a:xfrm>
          <a:custGeom>
            <a:avLst/>
            <a:gdLst/>
            <a:ahLst/>
            <a:cxnLst/>
            <a:rect l="l" t="t" r="r" b="b"/>
            <a:pathLst>
              <a:path w="129985" h="71838" extrusionOk="0">
                <a:moveTo>
                  <a:pt x="26174" y="0"/>
                </a:moveTo>
                <a:cubicBezTo>
                  <a:pt x="22995" y="0"/>
                  <a:pt x="19662" y="2105"/>
                  <a:pt x="17722" y="4907"/>
                </a:cubicBezTo>
                <a:cubicBezTo>
                  <a:pt x="14255" y="9707"/>
                  <a:pt x="13989" y="15306"/>
                  <a:pt x="13188" y="20907"/>
                </a:cubicBezTo>
                <a:cubicBezTo>
                  <a:pt x="12389" y="27040"/>
                  <a:pt x="10789" y="33173"/>
                  <a:pt x="10523" y="39573"/>
                </a:cubicBezTo>
                <a:cubicBezTo>
                  <a:pt x="10523" y="40640"/>
                  <a:pt x="10255" y="41705"/>
                  <a:pt x="9722" y="42772"/>
                </a:cubicBezTo>
                <a:cubicBezTo>
                  <a:pt x="9189" y="43572"/>
                  <a:pt x="9722" y="44905"/>
                  <a:pt x="9456" y="45972"/>
                </a:cubicBezTo>
                <a:cubicBezTo>
                  <a:pt x="8389" y="49171"/>
                  <a:pt x="8655" y="52105"/>
                  <a:pt x="8122" y="55037"/>
                </a:cubicBezTo>
                <a:cubicBezTo>
                  <a:pt x="6442" y="61126"/>
                  <a:pt x="3604" y="66551"/>
                  <a:pt x="0" y="71837"/>
                </a:cubicBezTo>
                <a:lnTo>
                  <a:pt x="129985" y="71837"/>
                </a:lnTo>
                <a:lnTo>
                  <a:pt x="129985" y="58974"/>
                </a:lnTo>
                <a:cubicBezTo>
                  <a:pt x="128471" y="59232"/>
                  <a:pt x="126987" y="59349"/>
                  <a:pt x="125528" y="59349"/>
                </a:cubicBezTo>
                <a:cubicBezTo>
                  <a:pt x="115365" y="59349"/>
                  <a:pt x="106394" y="53677"/>
                  <a:pt x="96652" y="50505"/>
                </a:cubicBezTo>
                <a:cubicBezTo>
                  <a:pt x="94191" y="49609"/>
                  <a:pt x="91494" y="49231"/>
                  <a:pt x="88721" y="49231"/>
                </a:cubicBezTo>
                <a:cubicBezTo>
                  <a:pt x="84885" y="49231"/>
                  <a:pt x="80902" y="49955"/>
                  <a:pt x="77187" y="51038"/>
                </a:cubicBezTo>
                <a:cubicBezTo>
                  <a:pt x="76309" y="51331"/>
                  <a:pt x="75190" y="51543"/>
                  <a:pt x="74183" y="51543"/>
                </a:cubicBezTo>
                <a:cubicBezTo>
                  <a:pt x="73354" y="51543"/>
                  <a:pt x="72601" y="51399"/>
                  <a:pt x="72120" y="51038"/>
                </a:cubicBezTo>
                <a:cubicBezTo>
                  <a:pt x="62787" y="42772"/>
                  <a:pt x="65454" y="29973"/>
                  <a:pt x="65454" y="18772"/>
                </a:cubicBezTo>
                <a:cubicBezTo>
                  <a:pt x="65454" y="16106"/>
                  <a:pt x="64653" y="13173"/>
                  <a:pt x="63053" y="12374"/>
                </a:cubicBezTo>
                <a:cubicBezTo>
                  <a:pt x="62045" y="11743"/>
                  <a:pt x="60680" y="11470"/>
                  <a:pt x="59212" y="11470"/>
                </a:cubicBezTo>
                <a:cubicBezTo>
                  <a:pt x="57571" y="11470"/>
                  <a:pt x="55801" y="11811"/>
                  <a:pt x="54253" y="12374"/>
                </a:cubicBezTo>
                <a:cubicBezTo>
                  <a:pt x="53987" y="12640"/>
                  <a:pt x="53987" y="13173"/>
                  <a:pt x="53720" y="13439"/>
                </a:cubicBezTo>
                <a:cubicBezTo>
                  <a:pt x="48120" y="13972"/>
                  <a:pt x="46522" y="18772"/>
                  <a:pt x="42788" y="21707"/>
                </a:cubicBezTo>
                <a:cubicBezTo>
                  <a:pt x="42197" y="22121"/>
                  <a:pt x="41605" y="22299"/>
                  <a:pt x="41031" y="22299"/>
                </a:cubicBezTo>
                <a:cubicBezTo>
                  <a:pt x="39017" y="22299"/>
                  <a:pt x="37218" y="20108"/>
                  <a:pt x="36388" y="18240"/>
                </a:cubicBezTo>
                <a:cubicBezTo>
                  <a:pt x="34255" y="12108"/>
                  <a:pt x="35054" y="2773"/>
                  <a:pt x="28388" y="374"/>
                </a:cubicBezTo>
                <a:cubicBezTo>
                  <a:pt x="27672" y="118"/>
                  <a:pt x="26927" y="0"/>
                  <a:pt x="26174" y="0"/>
                </a:cubicBez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8"/>
          <p:cNvSpPr/>
          <p:nvPr/>
        </p:nvSpPr>
        <p:spPr>
          <a:xfrm rot="-5400000">
            <a:off x="-1379323" y="555839"/>
            <a:ext cx="4370006" cy="1611363"/>
          </a:xfrm>
          <a:custGeom>
            <a:avLst/>
            <a:gdLst/>
            <a:ahLst/>
            <a:cxnLst/>
            <a:rect l="l" t="t" r="r" b="b"/>
            <a:pathLst>
              <a:path w="125964" h="46447" extrusionOk="0">
                <a:moveTo>
                  <a:pt x="482" y="1"/>
                </a:moveTo>
                <a:cubicBezTo>
                  <a:pt x="33" y="1960"/>
                  <a:pt x="0" y="4046"/>
                  <a:pt x="368" y="6135"/>
                </a:cubicBezTo>
                <a:cubicBezTo>
                  <a:pt x="368" y="6669"/>
                  <a:pt x="1434" y="6669"/>
                  <a:pt x="1434" y="7202"/>
                </a:cubicBezTo>
                <a:cubicBezTo>
                  <a:pt x="3036" y="13868"/>
                  <a:pt x="10501" y="16535"/>
                  <a:pt x="16101" y="17868"/>
                </a:cubicBezTo>
                <a:cubicBezTo>
                  <a:pt x="18563" y="18458"/>
                  <a:pt x="21062" y="18613"/>
                  <a:pt x="23570" y="18613"/>
                </a:cubicBezTo>
                <a:cubicBezTo>
                  <a:pt x="26316" y="18613"/>
                  <a:pt x="29072" y="18428"/>
                  <a:pt x="31805" y="18428"/>
                </a:cubicBezTo>
                <a:cubicBezTo>
                  <a:pt x="33335" y="18428"/>
                  <a:pt x="34858" y="18486"/>
                  <a:pt x="36367" y="18667"/>
                </a:cubicBezTo>
                <a:cubicBezTo>
                  <a:pt x="45957" y="19818"/>
                  <a:pt x="44802" y="33598"/>
                  <a:pt x="50062" y="39166"/>
                </a:cubicBezTo>
                <a:cubicBezTo>
                  <a:pt x="54543" y="43909"/>
                  <a:pt x="61086" y="46447"/>
                  <a:pt x="67593" y="46447"/>
                </a:cubicBezTo>
                <a:cubicBezTo>
                  <a:pt x="71461" y="46447"/>
                  <a:pt x="75315" y="45550"/>
                  <a:pt x="78717" y="43689"/>
                </a:cubicBezTo>
                <a:cubicBezTo>
                  <a:pt x="86326" y="39525"/>
                  <a:pt x="91083" y="31579"/>
                  <a:pt x="98016" y="26368"/>
                </a:cubicBezTo>
                <a:cubicBezTo>
                  <a:pt x="106755" y="19799"/>
                  <a:pt x="115849" y="20647"/>
                  <a:pt x="125964" y="19724"/>
                </a:cubicBezTo>
                <a:lnTo>
                  <a:pt x="125964" y="1"/>
                </a:ln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txBox="1">
            <a:spLocks noGrp="1"/>
          </p:cNvSpPr>
          <p:nvPr>
            <p:ph type="title"/>
          </p:nvPr>
        </p:nvSpPr>
        <p:spPr>
          <a:xfrm>
            <a:off x="5573100" y="1450225"/>
            <a:ext cx="2808000" cy="1003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3000"/>
              <a:buNone/>
              <a:defRPr sz="30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42" name="Google Shape;242;p28"/>
          <p:cNvSpPr txBox="1">
            <a:spLocks noGrp="1"/>
          </p:cNvSpPr>
          <p:nvPr>
            <p:ph type="body" idx="1"/>
          </p:nvPr>
        </p:nvSpPr>
        <p:spPr>
          <a:xfrm>
            <a:off x="5573100" y="2531975"/>
            <a:ext cx="2808000" cy="11613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accent3"/>
              </a:buClr>
              <a:buSzPts val="1600"/>
              <a:buChar char="●"/>
              <a:defRPr sz="1600">
                <a:solidFill>
                  <a:schemeClr val="accent3"/>
                </a:solidFill>
              </a:defRPr>
            </a:lvl1pPr>
            <a:lvl2pPr marL="914400" lvl="1" indent="-330200" rtl="0">
              <a:spcBef>
                <a:spcPts val="1600"/>
              </a:spcBef>
              <a:spcAft>
                <a:spcPts val="0"/>
              </a:spcAft>
              <a:buClr>
                <a:schemeClr val="accent3"/>
              </a:buClr>
              <a:buSzPts val="1600"/>
              <a:buChar char="○"/>
              <a:defRPr sz="1600">
                <a:solidFill>
                  <a:schemeClr val="accent3"/>
                </a:solidFill>
              </a:defRPr>
            </a:lvl2pPr>
            <a:lvl3pPr marL="1371600" lvl="2" indent="-330200" rtl="0">
              <a:spcBef>
                <a:spcPts val="1600"/>
              </a:spcBef>
              <a:spcAft>
                <a:spcPts val="0"/>
              </a:spcAft>
              <a:buClr>
                <a:schemeClr val="accent3"/>
              </a:buClr>
              <a:buSzPts val="1600"/>
              <a:buChar char="■"/>
              <a:defRPr sz="1600">
                <a:solidFill>
                  <a:schemeClr val="accent3"/>
                </a:solidFill>
              </a:defRPr>
            </a:lvl3pPr>
            <a:lvl4pPr marL="1828800" lvl="3" indent="-330200" rtl="0">
              <a:spcBef>
                <a:spcPts val="1600"/>
              </a:spcBef>
              <a:spcAft>
                <a:spcPts val="0"/>
              </a:spcAft>
              <a:buClr>
                <a:schemeClr val="accent3"/>
              </a:buClr>
              <a:buSzPts val="1600"/>
              <a:buChar char="●"/>
              <a:defRPr sz="1600">
                <a:solidFill>
                  <a:schemeClr val="accent3"/>
                </a:solidFill>
              </a:defRPr>
            </a:lvl4pPr>
            <a:lvl5pPr marL="2286000" lvl="4" indent="-330200" rtl="0">
              <a:spcBef>
                <a:spcPts val="1600"/>
              </a:spcBef>
              <a:spcAft>
                <a:spcPts val="0"/>
              </a:spcAft>
              <a:buClr>
                <a:schemeClr val="accent3"/>
              </a:buClr>
              <a:buSzPts val="1600"/>
              <a:buChar char="○"/>
              <a:defRPr sz="1600">
                <a:solidFill>
                  <a:schemeClr val="accent3"/>
                </a:solidFill>
              </a:defRPr>
            </a:lvl5pPr>
            <a:lvl6pPr marL="2743200" lvl="5" indent="-330200" rtl="0">
              <a:spcBef>
                <a:spcPts val="1600"/>
              </a:spcBef>
              <a:spcAft>
                <a:spcPts val="0"/>
              </a:spcAft>
              <a:buClr>
                <a:schemeClr val="accent3"/>
              </a:buClr>
              <a:buSzPts val="1600"/>
              <a:buChar char="■"/>
              <a:defRPr sz="1600">
                <a:solidFill>
                  <a:schemeClr val="accent3"/>
                </a:solidFill>
              </a:defRPr>
            </a:lvl6pPr>
            <a:lvl7pPr marL="3200400" lvl="6" indent="-330200" rtl="0">
              <a:spcBef>
                <a:spcPts val="1600"/>
              </a:spcBef>
              <a:spcAft>
                <a:spcPts val="0"/>
              </a:spcAft>
              <a:buClr>
                <a:schemeClr val="accent3"/>
              </a:buClr>
              <a:buSzPts val="1600"/>
              <a:buChar char="●"/>
              <a:defRPr sz="1600">
                <a:solidFill>
                  <a:schemeClr val="accent3"/>
                </a:solidFill>
              </a:defRPr>
            </a:lvl7pPr>
            <a:lvl8pPr marL="3657600" lvl="7" indent="-330200" rtl="0">
              <a:spcBef>
                <a:spcPts val="1600"/>
              </a:spcBef>
              <a:spcAft>
                <a:spcPts val="0"/>
              </a:spcAft>
              <a:buClr>
                <a:schemeClr val="accent3"/>
              </a:buClr>
              <a:buSzPts val="1600"/>
              <a:buChar char="○"/>
              <a:defRPr sz="1600">
                <a:solidFill>
                  <a:schemeClr val="accent3"/>
                </a:solidFill>
              </a:defRPr>
            </a:lvl8pPr>
            <a:lvl9pPr marL="4114800" lvl="8" indent="-330200" rtl="0">
              <a:spcBef>
                <a:spcPts val="1600"/>
              </a:spcBef>
              <a:spcAft>
                <a:spcPts val="1600"/>
              </a:spcAft>
              <a:buClr>
                <a:schemeClr val="accent3"/>
              </a:buClr>
              <a:buSzPts val="1600"/>
              <a:buChar char="■"/>
              <a:defRPr sz="1600">
                <a:solidFill>
                  <a:schemeClr val="accent3"/>
                </a:solidFill>
              </a:defRPr>
            </a:lvl9pPr>
          </a:lstStyle>
          <a:p>
            <a:endParaRPr/>
          </a:p>
        </p:txBody>
      </p:sp>
      <p:sp>
        <p:nvSpPr>
          <p:cNvPr id="243" name="Google Shape;243;p28"/>
          <p:cNvSpPr txBox="1">
            <a:spLocks noGrp="1"/>
          </p:cNvSpPr>
          <p:nvPr>
            <p:ph type="title" idx="2"/>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 Credits">
  <p:cSld name="ONE_COLUMN_TEXT_2">
    <p:bg>
      <p:bgPr>
        <a:solidFill>
          <a:srgbClr val="EFE9DE"/>
        </a:solidFill>
        <a:effectLst/>
      </p:bgPr>
    </p:bg>
    <p:spTree>
      <p:nvGrpSpPr>
        <p:cNvPr id="1" name="Shape 244"/>
        <p:cNvGrpSpPr/>
        <p:nvPr/>
      </p:nvGrpSpPr>
      <p:grpSpPr>
        <a:xfrm>
          <a:off x="0" y="0"/>
          <a:ext cx="0" cy="0"/>
          <a:chOff x="0" y="0"/>
          <a:chExt cx="0" cy="0"/>
        </a:xfrm>
      </p:grpSpPr>
      <p:sp>
        <p:nvSpPr>
          <p:cNvPr id="245" name="Google Shape;245;p29"/>
          <p:cNvSpPr/>
          <p:nvPr/>
        </p:nvSpPr>
        <p:spPr>
          <a:xfrm flipH="1">
            <a:off x="-69096" y="-646033"/>
            <a:ext cx="10437471" cy="5768412"/>
          </a:xfrm>
          <a:custGeom>
            <a:avLst/>
            <a:gdLst/>
            <a:ahLst/>
            <a:cxnLst/>
            <a:rect l="l" t="t" r="r" b="b"/>
            <a:pathLst>
              <a:path w="129985" h="71838" extrusionOk="0">
                <a:moveTo>
                  <a:pt x="26174" y="0"/>
                </a:moveTo>
                <a:cubicBezTo>
                  <a:pt x="22995" y="0"/>
                  <a:pt x="19662" y="2105"/>
                  <a:pt x="17722" y="4907"/>
                </a:cubicBezTo>
                <a:cubicBezTo>
                  <a:pt x="14255" y="9707"/>
                  <a:pt x="13989" y="15306"/>
                  <a:pt x="13188" y="20907"/>
                </a:cubicBezTo>
                <a:cubicBezTo>
                  <a:pt x="12389" y="27040"/>
                  <a:pt x="10789" y="33173"/>
                  <a:pt x="10523" y="39573"/>
                </a:cubicBezTo>
                <a:cubicBezTo>
                  <a:pt x="10523" y="40640"/>
                  <a:pt x="10255" y="41705"/>
                  <a:pt x="9722" y="42772"/>
                </a:cubicBezTo>
                <a:cubicBezTo>
                  <a:pt x="9189" y="43572"/>
                  <a:pt x="9722" y="44905"/>
                  <a:pt x="9456" y="45972"/>
                </a:cubicBezTo>
                <a:cubicBezTo>
                  <a:pt x="8389" y="49171"/>
                  <a:pt x="8655" y="52105"/>
                  <a:pt x="8122" y="55037"/>
                </a:cubicBezTo>
                <a:cubicBezTo>
                  <a:pt x="6442" y="61126"/>
                  <a:pt x="3604" y="66551"/>
                  <a:pt x="0" y="71837"/>
                </a:cubicBezTo>
                <a:lnTo>
                  <a:pt x="129985" y="71837"/>
                </a:lnTo>
                <a:lnTo>
                  <a:pt x="129985" y="58974"/>
                </a:lnTo>
                <a:cubicBezTo>
                  <a:pt x="128471" y="59232"/>
                  <a:pt x="126987" y="59349"/>
                  <a:pt x="125528" y="59349"/>
                </a:cubicBezTo>
                <a:cubicBezTo>
                  <a:pt x="115365" y="59349"/>
                  <a:pt x="106394" y="53677"/>
                  <a:pt x="96652" y="50505"/>
                </a:cubicBezTo>
                <a:cubicBezTo>
                  <a:pt x="94191" y="49609"/>
                  <a:pt x="91494" y="49231"/>
                  <a:pt x="88721" y="49231"/>
                </a:cubicBezTo>
                <a:cubicBezTo>
                  <a:pt x="84885" y="49231"/>
                  <a:pt x="80902" y="49955"/>
                  <a:pt x="77187" y="51038"/>
                </a:cubicBezTo>
                <a:cubicBezTo>
                  <a:pt x="76309" y="51331"/>
                  <a:pt x="75190" y="51543"/>
                  <a:pt x="74183" y="51543"/>
                </a:cubicBezTo>
                <a:cubicBezTo>
                  <a:pt x="73354" y="51543"/>
                  <a:pt x="72601" y="51399"/>
                  <a:pt x="72120" y="51038"/>
                </a:cubicBezTo>
                <a:cubicBezTo>
                  <a:pt x="62787" y="42772"/>
                  <a:pt x="65454" y="29973"/>
                  <a:pt x="65454" y="18772"/>
                </a:cubicBezTo>
                <a:cubicBezTo>
                  <a:pt x="65454" y="16106"/>
                  <a:pt x="64653" y="13173"/>
                  <a:pt x="63053" y="12374"/>
                </a:cubicBezTo>
                <a:cubicBezTo>
                  <a:pt x="62045" y="11743"/>
                  <a:pt x="60680" y="11470"/>
                  <a:pt x="59212" y="11470"/>
                </a:cubicBezTo>
                <a:cubicBezTo>
                  <a:pt x="57571" y="11470"/>
                  <a:pt x="55801" y="11811"/>
                  <a:pt x="54253" y="12374"/>
                </a:cubicBezTo>
                <a:cubicBezTo>
                  <a:pt x="53987" y="12640"/>
                  <a:pt x="53987" y="13173"/>
                  <a:pt x="53720" y="13439"/>
                </a:cubicBezTo>
                <a:cubicBezTo>
                  <a:pt x="48120" y="13972"/>
                  <a:pt x="46522" y="18772"/>
                  <a:pt x="42788" y="21707"/>
                </a:cubicBezTo>
                <a:cubicBezTo>
                  <a:pt x="42197" y="22121"/>
                  <a:pt x="41605" y="22299"/>
                  <a:pt x="41031" y="22299"/>
                </a:cubicBezTo>
                <a:cubicBezTo>
                  <a:pt x="39017" y="22299"/>
                  <a:pt x="37218" y="20108"/>
                  <a:pt x="36388" y="18240"/>
                </a:cubicBezTo>
                <a:cubicBezTo>
                  <a:pt x="34255" y="12108"/>
                  <a:pt x="35054" y="2773"/>
                  <a:pt x="28388" y="374"/>
                </a:cubicBezTo>
                <a:cubicBezTo>
                  <a:pt x="27672" y="118"/>
                  <a:pt x="26927" y="0"/>
                  <a:pt x="26174" y="0"/>
                </a:cubicBez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rot="-5400000">
            <a:off x="-1379323" y="555839"/>
            <a:ext cx="4370006" cy="1611363"/>
          </a:xfrm>
          <a:custGeom>
            <a:avLst/>
            <a:gdLst/>
            <a:ahLst/>
            <a:cxnLst/>
            <a:rect l="l" t="t" r="r" b="b"/>
            <a:pathLst>
              <a:path w="125964" h="46447" extrusionOk="0">
                <a:moveTo>
                  <a:pt x="482" y="1"/>
                </a:moveTo>
                <a:cubicBezTo>
                  <a:pt x="33" y="1960"/>
                  <a:pt x="0" y="4046"/>
                  <a:pt x="368" y="6135"/>
                </a:cubicBezTo>
                <a:cubicBezTo>
                  <a:pt x="368" y="6669"/>
                  <a:pt x="1434" y="6669"/>
                  <a:pt x="1434" y="7202"/>
                </a:cubicBezTo>
                <a:cubicBezTo>
                  <a:pt x="3036" y="13868"/>
                  <a:pt x="10501" y="16535"/>
                  <a:pt x="16101" y="17868"/>
                </a:cubicBezTo>
                <a:cubicBezTo>
                  <a:pt x="18563" y="18458"/>
                  <a:pt x="21062" y="18613"/>
                  <a:pt x="23570" y="18613"/>
                </a:cubicBezTo>
                <a:cubicBezTo>
                  <a:pt x="26316" y="18613"/>
                  <a:pt x="29072" y="18428"/>
                  <a:pt x="31805" y="18428"/>
                </a:cubicBezTo>
                <a:cubicBezTo>
                  <a:pt x="33335" y="18428"/>
                  <a:pt x="34858" y="18486"/>
                  <a:pt x="36367" y="18667"/>
                </a:cubicBezTo>
                <a:cubicBezTo>
                  <a:pt x="45957" y="19818"/>
                  <a:pt x="44802" y="33598"/>
                  <a:pt x="50062" y="39166"/>
                </a:cubicBezTo>
                <a:cubicBezTo>
                  <a:pt x="54543" y="43909"/>
                  <a:pt x="61086" y="46447"/>
                  <a:pt x="67593" y="46447"/>
                </a:cubicBezTo>
                <a:cubicBezTo>
                  <a:pt x="71461" y="46447"/>
                  <a:pt x="75315" y="45550"/>
                  <a:pt x="78717" y="43689"/>
                </a:cubicBezTo>
                <a:cubicBezTo>
                  <a:pt x="86326" y="39525"/>
                  <a:pt x="91083" y="31579"/>
                  <a:pt x="98016" y="26368"/>
                </a:cubicBezTo>
                <a:cubicBezTo>
                  <a:pt x="106755" y="19799"/>
                  <a:pt x="115849" y="20647"/>
                  <a:pt x="125964" y="19724"/>
                </a:cubicBezTo>
                <a:lnTo>
                  <a:pt x="125964" y="1"/>
                </a:ln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txBox="1">
            <a:spLocks noGrp="1"/>
          </p:cNvSpPr>
          <p:nvPr>
            <p:ph type="title"/>
          </p:nvPr>
        </p:nvSpPr>
        <p:spPr>
          <a:xfrm>
            <a:off x="1025225" y="575775"/>
            <a:ext cx="3369600" cy="1407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48" name="Google Shape;248;p29"/>
          <p:cNvSpPr txBox="1">
            <a:spLocks noGrp="1"/>
          </p:cNvSpPr>
          <p:nvPr>
            <p:ph type="body" idx="1"/>
          </p:nvPr>
        </p:nvSpPr>
        <p:spPr>
          <a:xfrm>
            <a:off x="1025225" y="1983050"/>
            <a:ext cx="3841500" cy="14769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accent3"/>
              </a:buClr>
              <a:buSzPts val="1600"/>
              <a:buChar char="●"/>
              <a:defRPr sz="1600">
                <a:solidFill>
                  <a:schemeClr val="accent3"/>
                </a:solidFill>
              </a:defRPr>
            </a:lvl1pPr>
            <a:lvl2pPr marL="914400" lvl="1" indent="-330200" rtl="0">
              <a:spcBef>
                <a:spcPts val="1600"/>
              </a:spcBef>
              <a:spcAft>
                <a:spcPts val="0"/>
              </a:spcAft>
              <a:buClr>
                <a:schemeClr val="accent3"/>
              </a:buClr>
              <a:buSzPts val="1600"/>
              <a:buChar char="○"/>
              <a:defRPr sz="1600">
                <a:solidFill>
                  <a:schemeClr val="accent3"/>
                </a:solidFill>
              </a:defRPr>
            </a:lvl2pPr>
            <a:lvl3pPr marL="1371600" lvl="2" indent="-330200" rtl="0">
              <a:spcBef>
                <a:spcPts val="1600"/>
              </a:spcBef>
              <a:spcAft>
                <a:spcPts val="0"/>
              </a:spcAft>
              <a:buClr>
                <a:schemeClr val="accent3"/>
              </a:buClr>
              <a:buSzPts val="1600"/>
              <a:buChar char="■"/>
              <a:defRPr sz="1600">
                <a:solidFill>
                  <a:schemeClr val="accent3"/>
                </a:solidFill>
              </a:defRPr>
            </a:lvl3pPr>
            <a:lvl4pPr marL="1828800" lvl="3" indent="-330200" rtl="0">
              <a:spcBef>
                <a:spcPts val="1600"/>
              </a:spcBef>
              <a:spcAft>
                <a:spcPts val="0"/>
              </a:spcAft>
              <a:buClr>
                <a:schemeClr val="accent3"/>
              </a:buClr>
              <a:buSzPts val="1600"/>
              <a:buChar char="●"/>
              <a:defRPr sz="1600">
                <a:solidFill>
                  <a:schemeClr val="accent3"/>
                </a:solidFill>
              </a:defRPr>
            </a:lvl4pPr>
            <a:lvl5pPr marL="2286000" lvl="4" indent="-330200" rtl="0">
              <a:spcBef>
                <a:spcPts val="1600"/>
              </a:spcBef>
              <a:spcAft>
                <a:spcPts val="0"/>
              </a:spcAft>
              <a:buClr>
                <a:schemeClr val="accent3"/>
              </a:buClr>
              <a:buSzPts val="1600"/>
              <a:buChar char="○"/>
              <a:defRPr sz="1600">
                <a:solidFill>
                  <a:schemeClr val="accent3"/>
                </a:solidFill>
              </a:defRPr>
            </a:lvl5pPr>
            <a:lvl6pPr marL="2743200" lvl="5" indent="-330200" rtl="0">
              <a:spcBef>
                <a:spcPts val="1600"/>
              </a:spcBef>
              <a:spcAft>
                <a:spcPts val="0"/>
              </a:spcAft>
              <a:buClr>
                <a:schemeClr val="accent3"/>
              </a:buClr>
              <a:buSzPts val="1600"/>
              <a:buChar char="■"/>
              <a:defRPr sz="1600">
                <a:solidFill>
                  <a:schemeClr val="accent3"/>
                </a:solidFill>
              </a:defRPr>
            </a:lvl6pPr>
            <a:lvl7pPr marL="3200400" lvl="6" indent="-330200" rtl="0">
              <a:spcBef>
                <a:spcPts val="1600"/>
              </a:spcBef>
              <a:spcAft>
                <a:spcPts val="0"/>
              </a:spcAft>
              <a:buClr>
                <a:schemeClr val="accent3"/>
              </a:buClr>
              <a:buSzPts val="1600"/>
              <a:buChar char="●"/>
              <a:defRPr sz="1600">
                <a:solidFill>
                  <a:schemeClr val="accent3"/>
                </a:solidFill>
              </a:defRPr>
            </a:lvl7pPr>
            <a:lvl8pPr marL="3657600" lvl="7" indent="-330200" rtl="0">
              <a:spcBef>
                <a:spcPts val="1600"/>
              </a:spcBef>
              <a:spcAft>
                <a:spcPts val="0"/>
              </a:spcAft>
              <a:buClr>
                <a:schemeClr val="accent3"/>
              </a:buClr>
              <a:buSzPts val="1600"/>
              <a:buChar char="○"/>
              <a:defRPr sz="1600">
                <a:solidFill>
                  <a:schemeClr val="accent3"/>
                </a:solidFill>
              </a:defRPr>
            </a:lvl8pPr>
            <a:lvl9pPr marL="4114800" lvl="8" indent="-330200" rtl="0">
              <a:spcBef>
                <a:spcPts val="1600"/>
              </a:spcBef>
              <a:spcAft>
                <a:spcPts val="1600"/>
              </a:spcAft>
              <a:buClr>
                <a:schemeClr val="accent3"/>
              </a:buClr>
              <a:buSzPts val="1600"/>
              <a:buChar char="■"/>
              <a:defRPr sz="1600">
                <a:solidFill>
                  <a:schemeClr val="accent3"/>
                </a:solidFill>
              </a:defRPr>
            </a:lvl9pPr>
          </a:lstStyle>
          <a:p>
            <a:endParaRPr/>
          </a:p>
        </p:txBody>
      </p:sp>
      <p:sp>
        <p:nvSpPr>
          <p:cNvPr id="249" name="Google Shape;249;p29"/>
          <p:cNvSpPr txBox="1"/>
          <p:nvPr/>
        </p:nvSpPr>
        <p:spPr>
          <a:xfrm>
            <a:off x="1025225" y="3605375"/>
            <a:ext cx="3192600" cy="63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accent3"/>
                </a:solidFill>
                <a:latin typeface="Fira Sans Condensed"/>
                <a:ea typeface="Fira Sans Condensed"/>
                <a:cs typeface="Fira Sans Condensed"/>
                <a:sym typeface="Fira Sans Condensed"/>
              </a:rPr>
              <a:t>CREDITS: This presentation template was created by Slidesgo, including icons by Flaticon, and infographics &amp; images by Freepik. </a:t>
            </a:r>
            <a:endParaRPr sz="1100">
              <a:solidFill>
                <a:schemeClr val="accent3"/>
              </a:solidFill>
              <a:latin typeface="Fira Sans Condensed"/>
              <a:ea typeface="Fira Sans Condensed"/>
              <a:cs typeface="Fira Sans Condensed"/>
              <a:sym typeface="Fira Sans Condensed"/>
            </a:endParaRPr>
          </a:p>
          <a:p>
            <a:pPr marL="0" lvl="0" indent="0" algn="l" rtl="0">
              <a:spcBef>
                <a:spcPts val="0"/>
              </a:spcBef>
              <a:spcAft>
                <a:spcPts val="0"/>
              </a:spcAft>
              <a:buNone/>
            </a:pPr>
            <a:endParaRPr sz="1100">
              <a:solidFill>
                <a:schemeClr val="accent3"/>
              </a:solidFill>
              <a:latin typeface="Fira Sans Condensed"/>
              <a:ea typeface="Fira Sans Condensed"/>
              <a:cs typeface="Fira Sans Condensed"/>
              <a:sym typeface="Fira Sans Condensed"/>
            </a:endParaRPr>
          </a:p>
          <a:p>
            <a:pPr marL="0" lvl="0" indent="0" algn="l" rtl="0">
              <a:spcBef>
                <a:spcPts val="0"/>
              </a:spcBef>
              <a:spcAft>
                <a:spcPts val="0"/>
              </a:spcAft>
              <a:buNone/>
            </a:pPr>
            <a:endParaRPr sz="1100">
              <a:solidFill>
                <a:schemeClr val="accent3"/>
              </a:solidFill>
              <a:latin typeface="Fira Sans Condensed"/>
              <a:ea typeface="Fira Sans Condensed"/>
              <a:cs typeface="Fira Sans Condensed"/>
              <a:sym typeface="Fira Sans Condensed"/>
            </a:endParaRPr>
          </a:p>
          <a:p>
            <a:pPr marL="0" lvl="0" indent="0" algn="l" rtl="0">
              <a:spcBef>
                <a:spcPts val="0"/>
              </a:spcBef>
              <a:spcAft>
                <a:spcPts val="0"/>
              </a:spcAft>
              <a:buNone/>
            </a:pPr>
            <a:endParaRPr sz="1100">
              <a:solidFill>
                <a:schemeClr val="accent3"/>
              </a:solidFill>
              <a:latin typeface="Fira Sans Condensed"/>
              <a:ea typeface="Fira Sans Condensed"/>
              <a:cs typeface="Fira Sans Condensed"/>
              <a:sym typeface="Fira Sans Condense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5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p:nvPr/>
        </p:nvSpPr>
        <p:spPr>
          <a:xfrm rot="10315358">
            <a:off x="-418306" y="-1189476"/>
            <a:ext cx="7455928" cy="8010265"/>
          </a:xfrm>
          <a:custGeom>
            <a:avLst/>
            <a:gdLst/>
            <a:ahLst/>
            <a:cxnLst/>
            <a:rect l="l" t="t" r="r" b="b"/>
            <a:pathLst>
              <a:path w="44009" h="47281" extrusionOk="0">
                <a:moveTo>
                  <a:pt x="33884" y="0"/>
                </a:moveTo>
                <a:cubicBezTo>
                  <a:pt x="33884" y="0"/>
                  <a:pt x="42340" y="9290"/>
                  <a:pt x="32634" y="11791"/>
                </a:cubicBezTo>
                <a:cubicBezTo>
                  <a:pt x="22928" y="14292"/>
                  <a:pt x="13995" y="13279"/>
                  <a:pt x="13280" y="25130"/>
                </a:cubicBezTo>
                <a:cubicBezTo>
                  <a:pt x="12566" y="36978"/>
                  <a:pt x="15536" y="41480"/>
                  <a:pt x="7682" y="42577"/>
                </a:cubicBezTo>
                <a:cubicBezTo>
                  <a:pt x="0" y="43648"/>
                  <a:pt x="121" y="47281"/>
                  <a:pt x="121" y="47281"/>
                </a:cubicBezTo>
                <a:lnTo>
                  <a:pt x="41983" y="47281"/>
                </a:lnTo>
                <a:cubicBezTo>
                  <a:pt x="41984" y="47281"/>
                  <a:pt x="41985" y="47281"/>
                  <a:pt x="41986" y="47281"/>
                </a:cubicBezTo>
                <a:cubicBezTo>
                  <a:pt x="43103" y="47281"/>
                  <a:pt x="44008" y="46374"/>
                  <a:pt x="44007" y="45257"/>
                </a:cubicBezTo>
                <a:lnTo>
                  <a:pt x="44007" y="2025"/>
                </a:lnTo>
                <a:cubicBezTo>
                  <a:pt x="44008" y="907"/>
                  <a:pt x="43101" y="0"/>
                  <a:pt x="41983" y="0"/>
                </a:cubicBez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
        <p:nvSpPr>
          <p:cNvPr id="19" name="Google Shape;19;p4"/>
          <p:cNvSpPr/>
          <p:nvPr/>
        </p:nvSpPr>
        <p:spPr>
          <a:xfrm rot="10800000">
            <a:off x="6448289" y="-74517"/>
            <a:ext cx="2771910" cy="2757967"/>
          </a:xfrm>
          <a:custGeom>
            <a:avLst/>
            <a:gdLst/>
            <a:ahLst/>
            <a:cxnLst/>
            <a:rect l="l" t="t" r="r" b="b"/>
            <a:pathLst>
              <a:path w="14589" h="14516" extrusionOk="0">
                <a:moveTo>
                  <a:pt x="668" y="0"/>
                </a:moveTo>
                <a:cubicBezTo>
                  <a:pt x="564" y="0"/>
                  <a:pt x="459" y="10"/>
                  <a:pt x="356" y="29"/>
                </a:cubicBezTo>
                <a:cubicBezTo>
                  <a:pt x="253" y="47"/>
                  <a:pt x="153" y="76"/>
                  <a:pt x="55" y="114"/>
                </a:cubicBezTo>
                <a:cubicBezTo>
                  <a:pt x="21" y="156"/>
                  <a:pt x="1" y="209"/>
                  <a:pt x="1" y="263"/>
                </a:cubicBezTo>
                <a:lnTo>
                  <a:pt x="1" y="14281"/>
                </a:lnTo>
                <a:cubicBezTo>
                  <a:pt x="1" y="14411"/>
                  <a:pt x="106" y="14516"/>
                  <a:pt x="237" y="14516"/>
                </a:cubicBezTo>
                <a:lnTo>
                  <a:pt x="9837" y="14516"/>
                </a:lnTo>
                <a:cubicBezTo>
                  <a:pt x="12561" y="13402"/>
                  <a:pt x="14589" y="10632"/>
                  <a:pt x="13959" y="7549"/>
                </a:cubicBezTo>
                <a:cubicBezTo>
                  <a:pt x="13561" y="5609"/>
                  <a:pt x="11996" y="3405"/>
                  <a:pt x="9860" y="3270"/>
                </a:cubicBezTo>
                <a:cubicBezTo>
                  <a:pt x="9823" y="3268"/>
                  <a:pt x="9785" y="3266"/>
                  <a:pt x="9747" y="3266"/>
                </a:cubicBezTo>
                <a:cubicBezTo>
                  <a:pt x="8272" y="3266"/>
                  <a:pt x="6369" y="4996"/>
                  <a:pt x="4794" y="4996"/>
                </a:cubicBezTo>
                <a:cubicBezTo>
                  <a:pt x="4188" y="4996"/>
                  <a:pt x="3631" y="4739"/>
                  <a:pt x="3166" y="4030"/>
                </a:cubicBezTo>
                <a:cubicBezTo>
                  <a:pt x="2553" y="3095"/>
                  <a:pt x="2801" y="1884"/>
                  <a:pt x="2264" y="924"/>
                </a:cubicBezTo>
                <a:cubicBezTo>
                  <a:pt x="1995" y="445"/>
                  <a:pt x="1507" y="123"/>
                  <a:pt x="982" y="29"/>
                </a:cubicBezTo>
                <a:cubicBezTo>
                  <a:pt x="878" y="10"/>
                  <a:pt x="773" y="0"/>
                  <a:pt x="668" y="0"/>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body" idx="1"/>
          </p:nvPr>
        </p:nvSpPr>
        <p:spPr>
          <a:xfrm>
            <a:off x="1058000" y="658200"/>
            <a:ext cx="7292100" cy="38271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_2_1">
    <p:spTree>
      <p:nvGrpSpPr>
        <p:cNvPr id="1" name="Shape 251"/>
        <p:cNvGrpSpPr/>
        <p:nvPr/>
      </p:nvGrpSpPr>
      <p:grpSpPr>
        <a:xfrm>
          <a:off x="0" y="0"/>
          <a:ext cx="0" cy="0"/>
          <a:chOff x="0" y="0"/>
          <a:chExt cx="0" cy="0"/>
        </a:xfrm>
      </p:grpSpPr>
      <p:sp>
        <p:nvSpPr>
          <p:cNvPr id="252" name="Google Shape;252;p31"/>
          <p:cNvSpPr/>
          <p:nvPr/>
        </p:nvSpPr>
        <p:spPr>
          <a:xfrm rot="10315358">
            <a:off x="-418306" y="-1189476"/>
            <a:ext cx="7455928" cy="8010265"/>
          </a:xfrm>
          <a:custGeom>
            <a:avLst/>
            <a:gdLst/>
            <a:ahLst/>
            <a:cxnLst/>
            <a:rect l="l" t="t" r="r" b="b"/>
            <a:pathLst>
              <a:path w="44009" h="47281" extrusionOk="0">
                <a:moveTo>
                  <a:pt x="33884" y="0"/>
                </a:moveTo>
                <a:cubicBezTo>
                  <a:pt x="33884" y="0"/>
                  <a:pt x="42340" y="9290"/>
                  <a:pt x="32634" y="11791"/>
                </a:cubicBezTo>
                <a:cubicBezTo>
                  <a:pt x="22928" y="14292"/>
                  <a:pt x="13995" y="13279"/>
                  <a:pt x="13280" y="25130"/>
                </a:cubicBezTo>
                <a:cubicBezTo>
                  <a:pt x="12566" y="36978"/>
                  <a:pt x="15536" y="41480"/>
                  <a:pt x="7682" y="42577"/>
                </a:cubicBezTo>
                <a:cubicBezTo>
                  <a:pt x="0" y="43648"/>
                  <a:pt x="121" y="47281"/>
                  <a:pt x="121" y="47281"/>
                </a:cubicBezTo>
                <a:lnTo>
                  <a:pt x="41983" y="47281"/>
                </a:lnTo>
                <a:cubicBezTo>
                  <a:pt x="41984" y="47281"/>
                  <a:pt x="41985" y="47281"/>
                  <a:pt x="41986" y="47281"/>
                </a:cubicBezTo>
                <a:cubicBezTo>
                  <a:pt x="43103" y="47281"/>
                  <a:pt x="44008" y="46374"/>
                  <a:pt x="44007" y="45257"/>
                </a:cubicBezTo>
                <a:lnTo>
                  <a:pt x="44007" y="2025"/>
                </a:lnTo>
                <a:cubicBezTo>
                  <a:pt x="44008" y="907"/>
                  <a:pt x="43101" y="0"/>
                  <a:pt x="41983" y="0"/>
                </a:cubicBez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1"/>
          <p:cNvSpPr/>
          <p:nvPr/>
        </p:nvSpPr>
        <p:spPr>
          <a:xfrm rot="10800000">
            <a:off x="6448289" y="-74517"/>
            <a:ext cx="2771910" cy="2757967"/>
          </a:xfrm>
          <a:custGeom>
            <a:avLst/>
            <a:gdLst/>
            <a:ahLst/>
            <a:cxnLst/>
            <a:rect l="l" t="t" r="r" b="b"/>
            <a:pathLst>
              <a:path w="14589" h="14516" extrusionOk="0">
                <a:moveTo>
                  <a:pt x="668" y="0"/>
                </a:moveTo>
                <a:cubicBezTo>
                  <a:pt x="564" y="0"/>
                  <a:pt x="459" y="10"/>
                  <a:pt x="356" y="29"/>
                </a:cubicBezTo>
                <a:cubicBezTo>
                  <a:pt x="253" y="47"/>
                  <a:pt x="153" y="76"/>
                  <a:pt x="55" y="114"/>
                </a:cubicBezTo>
                <a:cubicBezTo>
                  <a:pt x="21" y="156"/>
                  <a:pt x="1" y="209"/>
                  <a:pt x="1" y="263"/>
                </a:cubicBezTo>
                <a:lnTo>
                  <a:pt x="1" y="14281"/>
                </a:lnTo>
                <a:cubicBezTo>
                  <a:pt x="1" y="14411"/>
                  <a:pt x="106" y="14516"/>
                  <a:pt x="237" y="14516"/>
                </a:cubicBezTo>
                <a:lnTo>
                  <a:pt x="9837" y="14516"/>
                </a:lnTo>
                <a:cubicBezTo>
                  <a:pt x="12561" y="13402"/>
                  <a:pt x="14589" y="10632"/>
                  <a:pt x="13959" y="7549"/>
                </a:cubicBezTo>
                <a:cubicBezTo>
                  <a:pt x="13561" y="5609"/>
                  <a:pt x="11996" y="3405"/>
                  <a:pt x="9860" y="3270"/>
                </a:cubicBezTo>
                <a:cubicBezTo>
                  <a:pt x="9823" y="3268"/>
                  <a:pt x="9785" y="3266"/>
                  <a:pt x="9747" y="3266"/>
                </a:cubicBezTo>
                <a:cubicBezTo>
                  <a:pt x="8272" y="3266"/>
                  <a:pt x="6369" y="4996"/>
                  <a:pt x="4794" y="4996"/>
                </a:cubicBezTo>
                <a:cubicBezTo>
                  <a:pt x="4188" y="4996"/>
                  <a:pt x="3631" y="4739"/>
                  <a:pt x="3166" y="4030"/>
                </a:cubicBezTo>
                <a:cubicBezTo>
                  <a:pt x="2553" y="3095"/>
                  <a:pt x="2801" y="1884"/>
                  <a:pt x="2264" y="924"/>
                </a:cubicBezTo>
                <a:cubicBezTo>
                  <a:pt x="1995" y="445"/>
                  <a:pt x="1507" y="123"/>
                  <a:pt x="982" y="29"/>
                </a:cubicBezTo>
                <a:cubicBezTo>
                  <a:pt x="878" y="10"/>
                  <a:pt x="773" y="0"/>
                  <a:pt x="668" y="0"/>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TITLE_AND_BODY_1_2_2_1_1">
    <p:bg>
      <p:bgPr>
        <a:solidFill>
          <a:schemeClr val="accent4"/>
        </a:solidFill>
        <a:effectLst/>
      </p:bgPr>
    </p:bg>
    <p:spTree>
      <p:nvGrpSpPr>
        <p:cNvPr id="1" name="Shape 254"/>
        <p:cNvGrpSpPr/>
        <p:nvPr/>
      </p:nvGrpSpPr>
      <p:grpSpPr>
        <a:xfrm>
          <a:off x="0" y="0"/>
          <a:ext cx="0" cy="0"/>
          <a:chOff x="0" y="0"/>
          <a:chExt cx="0" cy="0"/>
        </a:xfrm>
      </p:grpSpPr>
      <p:sp>
        <p:nvSpPr>
          <p:cNvPr id="255" name="Google Shape;255;p32"/>
          <p:cNvSpPr/>
          <p:nvPr/>
        </p:nvSpPr>
        <p:spPr>
          <a:xfrm>
            <a:off x="3807551" y="2267811"/>
            <a:ext cx="5387228" cy="2977326"/>
          </a:xfrm>
          <a:custGeom>
            <a:avLst/>
            <a:gdLst/>
            <a:ahLst/>
            <a:cxnLst/>
            <a:rect l="l" t="t" r="r" b="b"/>
            <a:pathLst>
              <a:path w="129985" h="71838" extrusionOk="0">
                <a:moveTo>
                  <a:pt x="26174" y="0"/>
                </a:moveTo>
                <a:cubicBezTo>
                  <a:pt x="22995" y="0"/>
                  <a:pt x="19662" y="2105"/>
                  <a:pt x="17722" y="4907"/>
                </a:cubicBezTo>
                <a:cubicBezTo>
                  <a:pt x="14255" y="9707"/>
                  <a:pt x="13989" y="15306"/>
                  <a:pt x="13188" y="20907"/>
                </a:cubicBezTo>
                <a:cubicBezTo>
                  <a:pt x="12389" y="27040"/>
                  <a:pt x="10789" y="33173"/>
                  <a:pt x="10523" y="39573"/>
                </a:cubicBezTo>
                <a:cubicBezTo>
                  <a:pt x="10523" y="40640"/>
                  <a:pt x="10255" y="41705"/>
                  <a:pt x="9722" y="42772"/>
                </a:cubicBezTo>
                <a:cubicBezTo>
                  <a:pt x="9189" y="43572"/>
                  <a:pt x="9722" y="44905"/>
                  <a:pt x="9456" y="45972"/>
                </a:cubicBezTo>
                <a:cubicBezTo>
                  <a:pt x="8389" y="49171"/>
                  <a:pt x="8655" y="52105"/>
                  <a:pt x="8122" y="55037"/>
                </a:cubicBezTo>
                <a:cubicBezTo>
                  <a:pt x="6442" y="61126"/>
                  <a:pt x="3604" y="66551"/>
                  <a:pt x="0" y="71837"/>
                </a:cubicBezTo>
                <a:lnTo>
                  <a:pt x="129985" y="71837"/>
                </a:lnTo>
                <a:lnTo>
                  <a:pt x="129985" y="58974"/>
                </a:lnTo>
                <a:cubicBezTo>
                  <a:pt x="128471" y="59232"/>
                  <a:pt x="126987" y="59349"/>
                  <a:pt x="125528" y="59349"/>
                </a:cubicBezTo>
                <a:cubicBezTo>
                  <a:pt x="115365" y="59349"/>
                  <a:pt x="106394" y="53677"/>
                  <a:pt x="96652" y="50505"/>
                </a:cubicBezTo>
                <a:cubicBezTo>
                  <a:pt x="94191" y="49609"/>
                  <a:pt x="91494" y="49231"/>
                  <a:pt x="88721" y="49231"/>
                </a:cubicBezTo>
                <a:cubicBezTo>
                  <a:pt x="84885" y="49231"/>
                  <a:pt x="80902" y="49955"/>
                  <a:pt x="77187" y="51038"/>
                </a:cubicBezTo>
                <a:cubicBezTo>
                  <a:pt x="76309" y="51331"/>
                  <a:pt x="75190" y="51543"/>
                  <a:pt x="74183" y="51543"/>
                </a:cubicBezTo>
                <a:cubicBezTo>
                  <a:pt x="73354" y="51543"/>
                  <a:pt x="72601" y="51399"/>
                  <a:pt x="72120" y="51038"/>
                </a:cubicBezTo>
                <a:cubicBezTo>
                  <a:pt x="62787" y="42772"/>
                  <a:pt x="65454" y="29973"/>
                  <a:pt x="65454" y="18772"/>
                </a:cubicBezTo>
                <a:cubicBezTo>
                  <a:pt x="65454" y="16106"/>
                  <a:pt x="64653" y="13173"/>
                  <a:pt x="63053" y="12374"/>
                </a:cubicBezTo>
                <a:cubicBezTo>
                  <a:pt x="62045" y="11743"/>
                  <a:pt x="60680" y="11470"/>
                  <a:pt x="59212" y="11470"/>
                </a:cubicBezTo>
                <a:cubicBezTo>
                  <a:pt x="57571" y="11470"/>
                  <a:pt x="55801" y="11811"/>
                  <a:pt x="54253" y="12374"/>
                </a:cubicBezTo>
                <a:cubicBezTo>
                  <a:pt x="53987" y="12640"/>
                  <a:pt x="53987" y="13173"/>
                  <a:pt x="53720" y="13439"/>
                </a:cubicBezTo>
                <a:cubicBezTo>
                  <a:pt x="48120" y="13972"/>
                  <a:pt x="46522" y="18772"/>
                  <a:pt x="42788" y="21707"/>
                </a:cubicBezTo>
                <a:cubicBezTo>
                  <a:pt x="42197" y="22121"/>
                  <a:pt x="41605" y="22299"/>
                  <a:pt x="41031" y="22299"/>
                </a:cubicBezTo>
                <a:cubicBezTo>
                  <a:pt x="39017" y="22299"/>
                  <a:pt x="37218" y="20108"/>
                  <a:pt x="36388" y="18240"/>
                </a:cubicBezTo>
                <a:cubicBezTo>
                  <a:pt x="34255" y="12108"/>
                  <a:pt x="35054" y="2773"/>
                  <a:pt x="28388" y="374"/>
                </a:cubicBezTo>
                <a:cubicBezTo>
                  <a:pt x="27672" y="118"/>
                  <a:pt x="26927" y="0"/>
                  <a:pt x="26174" y="0"/>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p:nvPr/>
        </p:nvSpPr>
        <p:spPr>
          <a:xfrm>
            <a:off x="3384811" y="0"/>
            <a:ext cx="5759074" cy="2123557"/>
          </a:xfrm>
          <a:custGeom>
            <a:avLst/>
            <a:gdLst/>
            <a:ahLst/>
            <a:cxnLst/>
            <a:rect l="l" t="t" r="r" b="b"/>
            <a:pathLst>
              <a:path w="125964" h="46447" extrusionOk="0">
                <a:moveTo>
                  <a:pt x="482" y="1"/>
                </a:moveTo>
                <a:cubicBezTo>
                  <a:pt x="33" y="1960"/>
                  <a:pt x="0" y="4046"/>
                  <a:pt x="368" y="6135"/>
                </a:cubicBezTo>
                <a:cubicBezTo>
                  <a:pt x="368" y="6669"/>
                  <a:pt x="1434" y="6669"/>
                  <a:pt x="1434" y="7202"/>
                </a:cubicBezTo>
                <a:cubicBezTo>
                  <a:pt x="3036" y="13868"/>
                  <a:pt x="10501" y="16535"/>
                  <a:pt x="16101" y="17868"/>
                </a:cubicBezTo>
                <a:cubicBezTo>
                  <a:pt x="18563" y="18458"/>
                  <a:pt x="21062" y="18613"/>
                  <a:pt x="23570" y="18613"/>
                </a:cubicBezTo>
                <a:cubicBezTo>
                  <a:pt x="26316" y="18613"/>
                  <a:pt x="29072" y="18428"/>
                  <a:pt x="31805" y="18428"/>
                </a:cubicBezTo>
                <a:cubicBezTo>
                  <a:pt x="33335" y="18428"/>
                  <a:pt x="34858" y="18486"/>
                  <a:pt x="36367" y="18667"/>
                </a:cubicBezTo>
                <a:cubicBezTo>
                  <a:pt x="45957" y="19818"/>
                  <a:pt x="44802" y="33598"/>
                  <a:pt x="50062" y="39166"/>
                </a:cubicBezTo>
                <a:cubicBezTo>
                  <a:pt x="54543" y="43909"/>
                  <a:pt x="61086" y="46447"/>
                  <a:pt x="67593" y="46447"/>
                </a:cubicBezTo>
                <a:cubicBezTo>
                  <a:pt x="71461" y="46447"/>
                  <a:pt x="75315" y="45550"/>
                  <a:pt x="78717" y="43689"/>
                </a:cubicBezTo>
                <a:cubicBezTo>
                  <a:pt x="86326" y="39525"/>
                  <a:pt x="91083" y="31579"/>
                  <a:pt x="98016" y="26368"/>
                </a:cubicBezTo>
                <a:cubicBezTo>
                  <a:pt x="106755" y="19799"/>
                  <a:pt x="115849" y="20647"/>
                  <a:pt x="125964" y="19724"/>
                </a:cubicBezTo>
                <a:lnTo>
                  <a:pt x="125964" y="1"/>
                </a:ln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2"/>
          <p:cNvSpPr/>
          <p:nvPr/>
        </p:nvSpPr>
        <p:spPr>
          <a:xfrm>
            <a:off x="0" y="2022739"/>
            <a:ext cx="2428772" cy="3160480"/>
          </a:xfrm>
          <a:custGeom>
            <a:avLst/>
            <a:gdLst/>
            <a:ahLst/>
            <a:cxnLst/>
            <a:rect l="l" t="t" r="r" b="b"/>
            <a:pathLst>
              <a:path w="67734" h="88140" extrusionOk="0">
                <a:moveTo>
                  <a:pt x="1" y="1"/>
                </a:moveTo>
                <a:lnTo>
                  <a:pt x="1" y="88140"/>
                </a:lnTo>
                <a:lnTo>
                  <a:pt x="51731" y="88140"/>
                </a:lnTo>
                <a:cubicBezTo>
                  <a:pt x="47603" y="84759"/>
                  <a:pt x="44252" y="80587"/>
                  <a:pt x="42134" y="75339"/>
                </a:cubicBezTo>
                <a:cubicBezTo>
                  <a:pt x="40534" y="71072"/>
                  <a:pt x="39201" y="63873"/>
                  <a:pt x="44001" y="60940"/>
                </a:cubicBezTo>
                <a:cubicBezTo>
                  <a:pt x="53334" y="55073"/>
                  <a:pt x="66401" y="50807"/>
                  <a:pt x="67733" y="38807"/>
                </a:cubicBezTo>
                <a:cubicBezTo>
                  <a:pt x="67733" y="38008"/>
                  <a:pt x="66934" y="36407"/>
                  <a:pt x="66133" y="36140"/>
                </a:cubicBezTo>
                <a:cubicBezTo>
                  <a:pt x="60266" y="33207"/>
                  <a:pt x="49333" y="32674"/>
                  <a:pt x="52268" y="24941"/>
                </a:cubicBezTo>
                <a:cubicBezTo>
                  <a:pt x="53868" y="20674"/>
                  <a:pt x="58934" y="16941"/>
                  <a:pt x="57334" y="11875"/>
                </a:cubicBezTo>
                <a:cubicBezTo>
                  <a:pt x="56533" y="9741"/>
                  <a:pt x="54401" y="7342"/>
                  <a:pt x="52268" y="6541"/>
                </a:cubicBezTo>
                <a:cubicBezTo>
                  <a:pt x="49568" y="5296"/>
                  <a:pt x="46706" y="4980"/>
                  <a:pt x="43761" y="4980"/>
                </a:cubicBezTo>
                <a:cubicBezTo>
                  <a:pt x="40731" y="4980"/>
                  <a:pt x="37614" y="5314"/>
                  <a:pt x="34494" y="5314"/>
                </a:cubicBezTo>
                <a:cubicBezTo>
                  <a:pt x="32859" y="5314"/>
                  <a:pt x="31224" y="5222"/>
                  <a:pt x="29601" y="4943"/>
                </a:cubicBezTo>
                <a:cubicBezTo>
                  <a:pt x="27468" y="4675"/>
                  <a:pt x="25068" y="4409"/>
                  <a:pt x="23201" y="4142"/>
                </a:cubicBezTo>
                <a:cubicBezTo>
                  <a:pt x="15282" y="3285"/>
                  <a:pt x="6675" y="3972"/>
                  <a:pt x="1" y="1"/>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ONE_COLUMN_TEXT_3_1">
    <p:bg>
      <p:bgPr>
        <a:solidFill>
          <a:srgbClr val="EFE9DE"/>
        </a:solidFill>
        <a:effectLst/>
      </p:bgPr>
    </p:bg>
    <p:spTree>
      <p:nvGrpSpPr>
        <p:cNvPr id="1" name="Shape 258"/>
        <p:cNvGrpSpPr/>
        <p:nvPr/>
      </p:nvGrpSpPr>
      <p:grpSpPr>
        <a:xfrm>
          <a:off x="0" y="0"/>
          <a:ext cx="0" cy="0"/>
          <a:chOff x="0" y="0"/>
          <a:chExt cx="0" cy="0"/>
        </a:xfrm>
      </p:grpSpPr>
      <p:sp>
        <p:nvSpPr>
          <p:cNvPr id="259" name="Google Shape;259;p33"/>
          <p:cNvSpPr/>
          <p:nvPr/>
        </p:nvSpPr>
        <p:spPr>
          <a:xfrm>
            <a:off x="2842302" y="1450222"/>
            <a:ext cx="6682854" cy="3693192"/>
          </a:xfrm>
          <a:custGeom>
            <a:avLst/>
            <a:gdLst/>
            <a:ahLst/>
            <a:cxnLst/>
            <a:rect l="l" t="t" r="r" b="b"/>
            <a:pathLst>
              <a:path w="129985" h="71838" extrusionOk="0">
                <a:moveTo>
                  <a:pt x="26174" y="0"/>
                </a:moveTo>
                <a:cubicBezTo>
                  <a:pt x="22995" y="0"/>
                  <a:pt x="19662" y="2105"/>
                  <a:pt x="17722" y="4907"/>
                </a:cubicBezTo>
                <a:cubicBezTo>
                  <a:pt x="14255" y="9707"/>
                  <a:pt x="13989" y="15306"/>
                  <a:pt x="13188" y="20907"/>
                </a:cubicBezTo>
                <a:cubicBezTo>
                  <a:pt x="12389" y="27040"/>
                  <a:pt x="10789" y="33173"/>
                  <a:pt x="10523" y="39573"/>
                </a:cubicBezTo>
                <a:cubicBezTo>
                  <a:pt x="10523" y="40640"/>
                  <a:pt x="10255" y="41705"/>
                  <a:pt x="9722" y="42772"/>
                </a:cubicBezTo>
                <a:cubicBezTo>
                  <a:pt x="9189" y="43572"/>
                  <a:pt x="9722" y="44905"/>
                  <a:pt x="9456" y="45972"/>
                </a:cubicBezTo>
                <a:cubicBezTo>
                  <a:pt x="8389" y="49171"/>
                  <a:pt x="8655" y="52105"/>
                  <a:pt x="8122" y="55037"/>
                </a:cubicBezTo>
                <a:cubicBezTo>
                  <a:pt x="6442" y="61126"/>
                  <a:pt x="3604" y="66551"/>
                  <a:pt x="0" y="71837"/>
                </a:cubicBezTo>
                <a:lnTo>
                  <a:pt x="129985" y="71837"/>
                </a:lnTo>
                <a:lnTo>
                  <a:pt x="129985" y="58974"/>
                </a:lnTo>
                <a:cubicBezTo>
                  <a:pt x="128471" y="59232"/>
                  <a:pt x="126987" y="59349"/>
                  <a:pt x="125528" y="59349"/>
                </a:cubicBezTo>
                <a:cubicBezTo>
                  <a:pt x="115365" y="59349"/>
                  <a:pt x="106394" y="53677"/>
                  <a:pt x="96652" y="50505"/>
                </a:cubicBezTo>
                <a:cubicBezTo>
                  <a:pt x="94191" y="49609"/>
                  <a:pt x="91494" y="49231"/>
                  <a:pt x="88721" y="49231"/>
                </a:cubicBezTo>
                <a:cubicBezTo>
                  <a:pt x="84885" y="49231"/>
                  <a:pt x="80902" y="49955"/>
                  <a:pt x="77187" y="51038"/>
                </a:cubicBezTo>
                <a:cubicBezTo>
                  <a:pt x="76309" y="51331"/>
                  <a:pt x="75190" y="51543"/>
                  <a:pt x="74183" y="51543"/>
                </a:cubicBezTo>
                <a:cubicBezTo>
                  <a:pt x="73354" y="51543"/>
                  <a:pt x="72601" y="51399"/>
                  <a:pt x="72120" y="51038"/>
                </a:cubicBezTo>
                <a:cubicBezTo>
                  <a:pt x="62787" y="42772"/>
                  <a:pt x="65454" y="29973"/>
                  <a:pt x="65454" y="18772"/>
                </a:cubicBezTo>
                <a:cubicBezTo>
                  <a:pt x="65454" y="16106"/>
                  <a:pt x="64653" y="13173"/>
                  <a:pt x="63053" y="12374"/>
                </a:cubicBezTo>
                <a:cubicBezTo>
                  <a:pt x="62045" y="11743"/>
                  <a:pt x="60680" y="11470"/>
                  <a:pt x="59212" y="11470"/>
                </a:cubicBezTo>
                <a:cubicBezTo>
                  <a:pt x="57571" y="11470"/>
                  <a:pt x="55801" y="11811"/>
                  <a:pt x="54253" y="12374"/>
                </a:cubicBezTo>
                <a:cubicBezTo>
                  <a:pt x="53987" y="12640"/>
                  <a:pt x="53987" y="13173"/>
                  <a:pt x="53720" y="13439"/>
                </a:cubicBezTo>
                <a:cubicBezTo>
                  <a:pt x="48120" y="13972"/>
                  <a:pt x="46522" y="18772"/>
                  <a:pt x="42788" y="21707"/>
                </a:cubicBezTo>
                <a:cubicBezTo>
                  <a:pt x="42197" y="22121"/>
                  <a:pt x="41605" y="22299"/>
                  <a:pt x="41031" y="22299"/>
                </a:cubicBezTo>
                <a:cubicBezTo>
                  <a:pt x="39017" y="22299"/>
                  <a:pt x="37218" y="20108"/>
                  <a:pt x="36388" y="18240"/>
                </a:cubicBezTo>
                <a:cubicBezTo>
                  <a:pt x="34255" y="12108"/>
                  <a:pt x="35054" y="2773"/>
                  <a:pt x="28388" y="374"/>
                </a:cubicBezTo>
                <a:cubicBezTo>
                  <a:pt x="27672" y="118"/>
                  <a:pt x="26927" y="0"/>
                  <a:pt x="26174" y="0"/>
                </a:cubicBez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3"/>
          <p:cNvSpPr/>
          <p:nvPr/>
        </p:nvSpPr>
        <p:spPr>
          <a:xfrm rot="-5400000">
            <a:off x="-1379323" y="555839"/>
            <a:ext cx="4370006" cy="1611363"/>
          </a:xfrm>
          <a:custGeom>
            <a:avLst/>
            <a:gdLst/>
            <a:ahLst/>
            <a:cxnLst/>
            <a:rect l="l" t="t" r="r" b="b"/>
            <a:pathLst>
              <a:path w="125964" h="46447" extrusionOk="0">
                <a:moveTo>
                  <a:pt x="482" y="1"/>
                </a:moveTo>
                <a:cubicBezTo>
                  <a:pt x="33" y="1960"/>
                  <a:pt x="0" y="4046"/>
                  <a:pt x="368" y="6135"/>
                </a:cubicBezTo>
                <a:cubicBezTo>
                  <a:pt x="368" y="6669"/>
                  <a:pt x="1434" y="6669"/>
                  <a:pt x="1434" y="7202"/>
                </a:cubicBezTo>
                <a:cubicBezTo>
                  <a:pt x="3036" y="13868"/>
                  <a:pt x="10501" y="16535"/>
                  <a:pt x="16101" y="17868"/>
                </a:cubicBezTo>
                <a:cubicBezTo>
                  <a:pt x="18563" y="18458"/>
                  <a:pt x="21062" y="18613"/>
                  <a:pt x="23570" y="18613"/>
                </a:cubicBezTo>
                <a:cubicBezTo>
                  <a:pt x="26316" y="18613"/>
                  <a:pt x="29072" y="18428"/>
                  <a:pt x="31805" y="18428"/>
                </a:cubicBezTo>
                <a:cubicBezTo>
                  <a:pt x="33335" y="18428"/>
                  <a:pt x="34858" y="18486"/>
                  <a:pt x="36367" y="18667"/>
                </a:cubicBezTo>
                <a:cubicBezTo>
                  <a:pt x="45957" y="19818"/>
                  <a:pt x="44802" y="33598"/>
                  <a:pt x="50062" y="39166"/>
                </a:cubicBezTo>
                <a:cubicBezTo>
                  <a:pt x="54543" y="43909"/>
                  <a:pt x="61086" y="46447"/>
                  <a:pt x="67593" y="46447"/>
                </a:cubicBezTo>
                <a:cubicBezTo>
                  <a:pt x="71461" y="46447"/>
                  <a:pt x="75315" y="45550"/>
                  <a:pt x="78717" y="43689"/>
                </a:cubicBezTo>
                <a:cubicBezTo>
                  <a:pt x="86326" y="39525"/>
                  <a:pt x="91083" y="31579"/>
                  <a:pt x="98016" y="26368"/>
                </a:cubicBezTo>
                <a:cubicBezTo>
                  <a:pt x="106755" y="19799"/>
                  <a:pt x="115849" y="20647"/>
                  <a:pt x="125964" y="19724"/>
                </a:cubicBezTo>
                <a:lnTo>
                  <a:pt x="125964" y="1"/>
                </a:ln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ext 1 1">
  <p:cSld name="CUSTOM_15">
    <p:bg>
      <p:bgPr>
        <a:solidFill>
          <a:srgbClr val="7C7754"/>
        </a:solidFill>
        <a:effectLst/>
      </p:bgPr>
    </p:bg>
    <p:spTree>
      <p:nvGrpSpPr>
        <p:cNvPr id="1" name="Shape 261"/>
        <p:cNvGrpSpPr/>
        <p:nvPr/>
      </p:nvGrpSpPr>
      <p:grpSpPr>
        <a:xfrm>
          <a:off x="0" y="0"/>
          <a:ext cx="0" cy="0"/>
          <a:chOff x="0" y="0"/>
          <a:chExt cx="0" cy="0"/>
        </a:xfrm>
      </p:grpSpPr>
      <p:sp>
        <p:nvSpPr>
          <p:cNvPr id="262" name="Google Shape;262;p34"/>
          <p:cNvSpPr/>
          <p:nvPr/>
        </p:nvSpPr>
        <p:spPr>
          <a:xfrm rot="10800000" flipH="1">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4"/>
          <p:cNvSpPr txBox="1">
            <a:spLocks noGrp="1"/>
          </p:cNvSpPr>
          <p:nvPr>
            <p:ph type="ctrTitle"/>
          </p:nvPr>
        </p:nvSpPr>
        <p:spPr>
          <a:xfrm>
            <a:off x="1146050" y="-204900"/>
            <a:ext cx="37656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cxnSp>
        <p:nvCxnSpPr>
          <p:cNvPr id="264" name="Google Shape;264;p34"/>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265" name="Google Shape;265;p34"/>
          <p:cNvSpPr txBox="1">
            <a:spLocks noGrp="1"/>
          </p:cNvSpPr>
          <p:nvPr>
            <p:ph type="ctrTitle" idx="2"/>
          </p:nvPr>
        </p:nvSpPr>
        <p:spPr>
          <a:xfrm rot="-5400000">
            <a:off x="6540875" y="226858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266" name="Google Shape;266;p34"/>
          <p:cNvSpPr txBox="1">
            <a:spLocks noGrp="1"/>
          </p:cNvSpPr>
          <p:nvPr>
            <p:ph type="subTitle" idx="1"/>
          </p:nvPr>
        </p:nvSpPr>
        <p:spPr>
          <a:xfrm>
            <a:off x="1146050" y="1732825"/>
            <a:ext cx="3147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267" name="Google Shape;267;p34"/>
          <p:cNvGrpSpPr/>
          <p:nvPr/>
        </p:nvGrpSpPr>
        <p:grpSpPr>
          <a:xfrm>
            <a:off x="616829" y="3440415"/>
            <a:ext cx="706930" cy="581141"/>
            <a:chOff x="4130179" y="3939165"/>
            <a:chExt cx="706930" cy="581141"/>
          </a:xfrm>
        </p:grpSpPr>
        <p:sp>
          <p:nvSpPr>
            <p:cNvPr id="268" name="Google Shape;268;p34"/>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4"/>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4"/>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34"/>
          <p:cNvGrpSpPr/>
          <p:nvPr/>
        </p:nvGrpSpPr>
        <p:grpSpPr>
          <a:xfrm rot="5400000">
            <a:off x="7252715" y="591429"/>
            <a:ext cx="474562" cy="390120"/>
            <a:chOff x="4130179" y="3939165"/>
            <a:chExt cx="706930" cy="581141"/>
          </a:xfrm>
        </p:grpSpPr>
        <p:sp>
          <p:nvSpPr>
            <p:cNvPr id="272" name="Google Shape;272;p34"/>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4"/>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4"/>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34"/>
          <p:cNvGrpSpPr/>
          <p:nvPr/>
        </p:nvGrpSpPr>
        <p:grpSpPr>
          <a:xfrm rot="10800000">
            <a:off x="4637240" y="213404"/>
            <a:ext cx="474562" cy="390120"/>
            <a:chOff x="4130179" y="3939165"/>
            <a:chExt cx="706930" cy="581141"/>
          </a:xfrm>
        </p:grpSpPr>
        <p:sp>
          <p:nvSpPr>
            <p:cNvPr id="276" name="Google Shape;276;p34"/>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4"/>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34"/>
          <p:cNvGrpSpPr/>
          <p:nvPr/>
        </p:nvGrpSpPr>
        <p:grpSpPr>
          <a:xfrm>
            <a:off x="1199000" y="3440419"/>
            <a:ext cx="958800" cy="946931"/>
            <a:chOff x="650900" y="3876644"/>
            <a:chExt cx="958800" cy="946931"/>
          </a:xfrm>
        </p:grpSpPr>
        <p:sp>
          <p:nvSpPr>
            <p:cNvPr id="280" name="Google Shape;280;p34"/>
            <p:cNvSpPr/>
            <p:nvPr/>
          </p:nvSpPr>
          <p:spPr>
            <a:xfrm>
              <a:off x="650900" y="4678675"/>
              <a:ext cx="958800" cy="1449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34"/>
            <p:cNvGrpSpPr/>
            <p:nvPr/>
          </p:nvGrpSpPr>
          <p:grpSpPr>
            <a:xfrm rot="10800000" flipH="1">
              <a:off x="697143" y="3876644"/>
              <a:ext cx="461915" cy="886290"/>
              <a:chOff x="-1404325" y="221495"/>
              <a:chExt cx="929407" cy="1783279"/>
            </a:xfrm>
          </p:grpSpPr>
          <p:grpSp>
            <p:nvGrpSpPr>
              <p:cNvPr id="282" name="Google Shape;282;p34"/>
              <p:cNvGrpSpPr/>
              <p:nvPr/>
            </p:nvGrpSpPr>
            <p:grpSpPr>
              <a:xfrm rot="-5209225">
                <a:off x="-1809468" y="696036"/>
                <a:ext cx="1739693" cy="834198"/>
                <a:chOff x="4223700" y="4433150"/>
                <a:chExt cx="671025" cy="321725"/>
              </a:xfrm>
            </p:grpSpPr>
            <p:sp>
              <p:nvSpPr>
                <p:cNvPr id="283" name="Google Shape;283;p34"/>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4"/>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4"/>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4"/>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4"/>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4"/>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4"/>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4"/>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4"/>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4"/>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4"/>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4"/>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4"/>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4"/>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4"/>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4"/>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4"/>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4"/>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4"/>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4"/>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4"/>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4"/>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4"/>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4"/>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4"/>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4"/>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4"/>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4"/>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4"/>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34"/>
              <p:cNvSpPr/>
              <p:nvPr/>
            </p:nvSpPr>
            <p:spPr>
              <a:xfrm rot="-445884">
                <a:off x="-1249620" y="1808481"/>
                <a:ext cx="13917" cy="31407"/>
              </a:xfrm>
              <a:prstGeom prst="rect">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34"/>
            <p:cNvGrpSpPr/>
            <p:nvPr/>
          </p:nvGrpSpPr>
          <p:grpSpPr>
            <a:xfrm rot="10800000">
              <a:off x="1071394" y="4199281"/>
              <a:ext cx="287559" cy="551747"/>
              <a:chOff x="-1404325" y="221495"/>
              <a:chExt cx="929407" cy="1783279"/>
            </a:xfrm>
          </p:grpSpPr>
          <p:grpSp>
            <p:nvGrpSpPr>
              <p:cNvPr id="314" name="Google Shape;314;p34"/>
              <p:cNvGrpSpPr/>
              <p:nvPr/>
            </p:nvGrpSpPr>
            <p:grpSpPr>
              <a:xfrm rot="-5209225">
                <a:off x="-1809468" y="696036"/>
                <a:ext cx="1739693" cy="834198"/>
                <a:chOff x="4223700" y="4433150"/>
                <a:chExt cx="671025" cy="321725"/>
              </a:xfrm>
            </p:grpSpPr>
            <p:sp>
              <p:nvSpPr>
                <p:cNvPr id="315" name="Google Shape;315;p34"/>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4"/>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4"/>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4"/>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4"/>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4"/>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4"/>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4"/>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4"/>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4"/>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4"/>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4"/>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4"/>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4"/>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4"/>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4"/>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4"/>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4"/>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4"/>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4"/>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34"/>
              <p:cNvSpPr/>
              <p:nvPr/>
            </p:nvSpPr>
            <p:spPr>
              <a:xfrm rot="-445884">
                <a:off x="-1249620" y="1808481"/>
                <a:ext cx="13917" cy="31407"/>
              </a:xfrm>
              <a:prstGeom prst="rect">
                <a:avLst/>
              </a:pr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pening slide">
  <p:cSld name="CUSTOM_7">
    <p:bg>
      <p:bgPr>
        <a:solidFill>
          <a:srgbClr val="F3F3F3"/>
        </a:solidFill>
        <a:effectLst/>
      </p:bgPr>
    </p:bg>
    <p:spTree>
      <p:nvGrpSpPr>
        <p:cNvPr id="1" name="Shape 345"/>
        <p:cNvGrpSpPr/>
        <p:nvPr/>
      </p:nvGrpSpPr>
      <p:grpSpPr>
        <a:xfrm>
          <a:off x="0" y="0"/>
          <a:ext cx="0" cy="0"/>
          <a:chOff x="0" y="0"/>
          <a:chExt cx="0" cy="0"/>
        </a:xfrm>
      </p:grpSpPr>
      <p:sp>
        <p:nvSpPr>
          <p:cNvPr id="346" name="Google Shape;346;p35"/>
          <p:cNvSpPr/>
          <p:nvPr/>
        </p:nvSpPr>
        <p:spPr>
          <a:xfrm>
            <a:off x="0" y="1924200"/>
            <a:ext cx="1995000" cy="3219300"/>
          </a:xfrm>
          <a:prstGeom prst="rect">
            <a:avLst/>
          </a:prstGeom>
          <a:solidFill>
            <a:srgbClr val="CC6425">
              <a:alpha val="6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5"/>
          <p:cNvSpPr/>
          <p:nvPr/>
        </p:nvSpPr>
        <p:spPr>
          <a:xfrm>
            <a:off x="8176675" y="2083200"/>
            <a:ext cx="967200" cy="977100"/>
          </a:xfrm>
          <a:prstGeom prst="rect">
            <a:avLst/>
          </a:prstGeom>
          <a:solidFill>
            <a:srgbClr val="A7B1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5"/>
          <p:cNvSpPr txBox="1">
            <a:spLocks noGrp="1"/>
          </p:cNvSpPr>
          <p:nvPr>
            <p:ph type="ctrTitle"/>
          </p:nvPr>
        </p:nvSpPr>
        <p:spPr>
          <a:xfrm>
            <a:off x="720000" y="1680600"/>
            <a:ext cx="3381000" cy="1782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7200"/>
              <a:buNone/>
              <a:defRPr sz="7200">
                <a:solidFill>
                  <a:srgbClr val="FFFFFF"/>
                </a:solidFill>
              </a:defRPr>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349" name="Google Shape;349;p35"/>
          <p:cNvSpPr txBox="1">
            <a:spLocks noGrp="1"/>
          </p:cNvSpPr>
          <p:nvPr>
            <p:ph type="subTitle" idx="1"/>
          </p:nvPr>
        </p:nvSpPr>
        <p:spPr>
          <a:xfrm>
            <a:off x="6021900" y="2213250"/>
            <a:ext cx="2402100" cy="717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FFFFFF"/>
              </a:buClr>
              <a:buSzPts val="1800"/>
              <a:buFont typeface="Barlow Semi Condensed Light"/>
              <a:buNone/>
              <a:defRPr>
                <a:solidFill>
                  <a:srgbClr val="FFFFFF"/>
                </a:solidFill>
                <a:latin typeface="Barlow Semi Condensed Light"/>
                <a:ea typeface="Barlow Semi Condensed Light"/>
                <a:cs typeface="Barlow Semi Condensed Light"/>
                <a:sym typeface="Barlow Semi Condensed Light"/>
              </a:defRPr>
            </a:lvl1pPr>
            <a:lvl2pPr lvl="1" algn="r"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2pPr>
            <a:lvl3pPr lvl="2" algn="r"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3pPr>
            <a:lvl4pPr lvl="3" algn="r"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4pPr>
            <a:lvl5pPr lvl="4" algn="r"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5pPr>
            <a:lvl6pPr lvl="5" algn="r"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6pPr>
            <a:lvl7pPr lvl="6" algn="r"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7pPr>
            <a:lvl8pPr lvl="7" algn="r"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8pPr>
            <a:lvl9pPr lvl="8" algn="r"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body" idx="1"/>
          </p:nvPr>
        </p:nvSpPr>
        <p:spPr>
          <a:xfrm>
            <a:off x="1188200" y="863550"/>
            <a:ext cx="3484200" cy="34164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5"/>
          <p:cNvSpPr txBox="1">
            <a:spLocks noGrp="1"/>
          </p:cNvSpPr>
          <p:nvPr>
            <p:ph type="body" idx="2"/>
          </p:nvPr>
        </p:nvSpPr>
        <p:spPr>
          <a:xfrm>
            <a:off x="5126211" y="863550"/>
            <a:ext cx="3484200" cy="34164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5"/>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
        <p:nvSpPr>
          <p:cNvPr id="27" name="Google Shape;27;p6"/>
          <p:cNvSpPr/>
          <p:nvPr/>
        </p:nvSpPr>
        <p:spPr>
          <a:xfrm>
            <a:off x="3807551" y="2267811"/>
            <a:ext cx="5387228" cy="2977326"/>
          </a:xfrm>
          <a:custGeom>
            <a:avLst/>
            <a:gdLst/>
            <a:ahLst/>
            <a:cxnLst/>
            <a:rect l="l" t="t" r="r" b="b"/>
            <a:pathLst>
              <a:path w="129985" h="71838" extrusionOk="0">
                <a:moveTo>
                  <a:pt x="26174" y="0"/>
                </a:moveTo>
                <a:cubicBezTo>
                  <a:pt x="22995" y="0"/>
                  <a:pt x="19662" y="2105"/>
                  <a:pt x="17722" y="4907"/>
                </a:cubicBezTo>
                <a:cubicBezTo>
                  <a:pt x="14255" y="9707"/>
                  <a:pt x="13989" y="15306"/>
                  <a:pt x="13188" y="20907"/>
                </a:cubicBezTo>
                <a:cubicBezTo>
                  <a:pt x="12389" y="27040"/>
                  <a:pt x="10789" y="33173"/>
                  <a:pt x="10523" y="39573"/>
                </a:cubicBezTo>
                <a:cubicBezTo>
                  <a:pt x="10523" y="40640"/>
                  <a:pt x="10255" y="41705"/>
                  <a:pt x="9722" y="42772"/>
                </a:cubicBezTo>
                <a:cubicBezTo>
                  <a:pt x="9189" y="43572"/>
                  <a:pt x="9722" y="44905"/>
                  <a:pt x="9456" y="45972"/>
                </a:cubicBezTo>
                <a:cubicBezTo>
                  <a:pt x="8389" y="49171"/>
                  <a:pt x="8655" y="52105"/>
                  <a:pt x="8122" y="55037"/>
                </a:cubicBezTo>
                <a:cubicBezTo>
                  <a:pt x="6442" y="61126"/>
                  <a:pt x="3604" y="66551"/>
                  <a:pt x="0" y="71837"/>
                </a:cubicBezTo>
                <a:lnTo>
                  <a:pt x="129985" y="71837"/>
                </a:lnTo>
                <a:lnTo>
                  <a:pt x="129985" y="58974"/>
                </a:lnTo>
                <a:cubicBezTo>
                  <a:pt x="128471" y="59232"/>
                  <a:pt x="126987" y="59349"/>
                  <a:pt x="125528" y="59349"/>
                </a:cubicBezTo>
                <a:cubicBezTo>
                  <a:pt x="115365" y="59349"/>
                  <a:pt x="106394" y="53677"/>
                  <a:pt x="96652" y="50505"/>
                </a:cubicBezTo>
                <a:cubicBezTo>
                  <a:pt x="94191" y="49609"/>
                  <a:pt x="91494" y="49231"/>
                  <a:pt x="88721" y="49231"/>
                </a:cubicBezTo>
                <a:cubicBezTo>
                  <a:pt x="84885" y="49231"/>
                  <a:pt x="80902" y="49955"/>
                  <a:pt x="77187" y="51038"/>
                </a:cubicBezTo>
                <a:cubicBezTo>
                  <a:pt x="76309" y="51331"/>
                  <a:pt x="75190" y="51543"/>
                  <a:pt x="74183" y="51543"/>
                </a:cubicBezTo>
                <a:cubicBezTo>
                  <a:pt x="73354" y="51543"/>
                  <a:pt x="72601" y="51399"/>
                  <a:pt x="72120" y="51038"/>
                </a:cubicBezTo>
                <a:cubicBezTo>
                  <a:pt x="62787" y="42772"/>
                  <a:pt x="65454" y="29973"/>
                  <a:pt x="65454" y="18772"/>
                </a:cubicBezTo>
                <a:cubicBezTo>
                  <a:pt x="65454" y="16106"/>
                  <a:pt x="64653" y="13173"/>
                  <a:pt x="63053" y="12374"/>
                </a:cubicBezTo>
                <a:cubicBezTo>
                  <a:pt x="62045" y="11743"/>
                  <a:pt x="60680" y="11470"/>
                  <a:pt x="59212" y="11470"/>
                </a:cubicBezTo>
                <a:cubicBezTo>
                  <a:pt x="57571" y="11470"/>
                  <a:pt x="55801" y="11811"/>
                  <a:pt x="54253" y="12374"/>
                </a:cubicBezTo>
                <a:cubicBezTo>
                  <a:pt x="53987" y="12640"/>
                  <a:pt x="53987" y="13173"/>
                  <a:pt x="53720" y="13439"/>
                </a:cubicBezTo>
                <a:cubicBezTo>
                  <a:pt x="48120" y="13972"/>
                  <a:pt x="46522" y="18772"/>
                  <a:pt x="42788" y="21707"/>
                </a:cubicBezTo>
                <a:cubicBezTo>
                  <a:pt x="42197" y="22121"/>
                  <a:pt x="41605" y="22299"/>
                  <a:pt x="41031" y="22299"/>
                </a:cubicBezTo>
                <a:cubicBezTo>
                  <a:pt x="39017" y="22299"/>
                  <a:pt x="37218" y="20108"/>
                  <a:pt x="36388" y="18240"/>
                </a:cubicBezTo>
                <a:cubicBezTo>
                  <a:pt x="34255" y="12108"/>
                  <a:pt x="35054" y="2773"/>
                  <a:pt x="28388" y="374"/>
                </a:cubicBezTo>
                <a:cubicBezTo>
                  <a:pt x="27672" y="118"/>
                  <a:pt x="26927" y="0"/>
                  <a:pt x="26174" y="0"/>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p:nvPr/>
        </p:nvSpPr>
        <p:spPr>
          <a:xfrm>
            <a:off x="3384811" y="0"/>
            <a:ext cx="5759074" cy="2123557"/>
          </a:xfrm>
          <a:custGeom>
            <a:avLst/>
            <a:gdLst/>
            <a:ahLst/>
            <a:cxnLst/>
            <a:rect l="l" t="t" r="r" b="b"/>
            <a:pathLst>
              <a:path w="125964" h="46447" extrusionOk="0">
                <a:moveTo>
                  <a:pt x="482" y="1"/>
                </a:moveTo>
                <a:cubicBezTo>
                  <a:pt x="33" y="1960"/>
                  <a:pt x="0" y="4046"/>
                  <a:pt x="368" y="6135"/>
                </a:cubicBezTo>
                <a:cubicBezTo>
                  <a:pt x="368" y="6669"/>
                  <a:pt x="1434" y="6669"/>
                  <a:pt x="1434" y="7202"/>
                </a:cubicBezTo>
                <a:cubicBezTo>
                  <a:pt x="3036" y="13868"/>
                  <a:pt x="10501" y="16535"/>
                  <a:pt x="16101" y="17868"/>
                </a:cubicBezTo>
                <a:cubicBezTo>
                  <a:pt x="18563" y="18458"/>
                  <a:pt x="21062" y="18613"/>
                  <a:pt x="23570" y="18613"/>
                </a:cubicBezTo>
                <a:cubicBezTo>
                  <a:pt x="26316" y="18613"/>
                  <a:pt x="29072" y="18428"/>
                  <a:pt x="31805" y="18428"/>
                </a:cubicBezTo>
                <a:cubicBezTo>
                  <a:pt x="33335" y="18428"/>
                  <a:pt x="34858" y="18486"/>
                  <a:pt x="36367" y="18667"/>
                </a:cubicBezTo>
                <a:cubicBezTo>
                  <a:pt x="45957" y="19818"/>
                  <a:pt x="44802" y="33598"/>
                  <a:pt x="50062" y="39166"/>
                </a:cubicBezTo>
                <a:cubicBezTo>
                  <a:pt x="54543" y="43909"/>
                  <a:pt x="61086" y="46447"/>
                  <a:pt x="67593" y="46447"/>
                </a:cubicBezTo>
                <a:cubicBezTo>
                  <a:pt x="71461" y="46447"/>
                  <a:pt x="75315" y="45550"/>
                  <a:pt x="78717" y="43689"/>
                </a:cubicBezTo>
                <a:cubicBezTo>
                  <a:pt x="86326" y="39525"/>
                  <a:pt x="91083" y="31579"/>
                  <a:pt x="98016" y="26368"/>
                </a:cubicBezTo>
                <a:cubicBezTo>
                  <a:pt x="106755" y="19799"/>
                  <a:pt x="115849" y="20647"/>
                  <a:pt x="125964" y="19724"/>
                </a:cubicBezTo>
                <a:lnTo>
                  <a:pt x="125964" y="1"/>
                </a:ln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EFE9DE"/>
        </a:solidFill>
        <a:effectLst/>
      </p:bgPr>
    </p:bg>
    <p:spTree>
      <p:nvGrpSpPr>
        <p:cNvPr id="1" name="Shape 29"/>
        <p:cNvGrpSpPr/>
        <p:nvPr/>
      </p:nvGrpSpPr>
      <p:grpSpPr>
        <a:xfrm>
          <a:off x="0" y="0"/>
          <a:ext cx="0" cy="0"/>
          <a:chOff x="0" y="0"/>
          <a:chExt cx="0" cy="0"/>
        </a:xfrm>
      </p:grpSpPr>
      <p:sp>
        <p:nvSpPr>
          <p:cNvPr id="30" name="Google Shape;30;p7"/>
          <p:cNvSpPr/>
          <p:nvPr/>
        </p:nvSpPr>
        <p:spPr>
          <a:xfrm flipH="1">
            <a:off x="-1436200" y="2818828"/>
            <a:ext cx="4206315" cy="2324678"/>
          </a:xfrm>
          <a:custGeom>
            <a:avLst/>
            <a:gdLst/>
            <a:ahLst/>
            <a:cxnLst/>
            <a:rect l="l" t="t" r="r" b="b"/>
            <a:pathLst>
              <a:path w="129985" h="71838" extrusionOk="0">
                <a:moveTo>
                  <a:pt x="26174" y="0"/>
                </a:moveTo>
                <a:cubicBezTo>
                  <a:pt x="22995" y="0"/>
                  <a:pt x="19662" y="2105"/>
                  <a:pt x="17722" y="4907"/>
                </a:cubicBezTo>
                <a:cubicBezTo>
                  <a:pt x="14255" y="9707"/>
                  <a:pt x="13989" y="15306"/>
                  <a:pt x="13188" y="20907"/>
                </a:cubicBezTo>
                <a:cubicBezTo>
                  <a:pt x="12389" y="27040"/>
                  <a:pt x="10789" y="33173"/>
                  <a:pt x="10523" y="39573"/>
                </a:cubicBezTo>
                <a:cubicBezTo>
                  <a:pt x="10523" y="40640"/>
                  <a:pt x="10255" y="41705"/>
                  <a:pt x="9722" y="42772"/>
                </a:cubicBezTo>
                <a:cubicBezTo>
                  <a:pt x="9189" y="43572"/>
                  <a:pt x="9722" y="44905"/>
                  <a:pt x="9456" y="45972"/>
                </a:cubicBezTo>
                <a:cubicBezTo>
                  <a:pt x="8389" y="49171"/>
                  <a:pt x="8655" y="52105"/>
                  <a:pt x="8122" y="55037"/>
                </a:cubicBezTo>
                <a:cubicBezTo>
                  <a:pt x="6442" y="61126"/>
                  <a:pt x="3604" y="66551"/>
                  <a:pt x="0" y="71837"/>
                </a:cubicBezTo>
                <a:lnTo>
                  <a:pt x="129985" y="71837"/>
                </a:lnTo>
                <a:lnTo>
                  <a:pt x="129985" y="58974"/>
                </a:lnTo>
                <a:cubicBezTo>
                  <a:pt x="128471" y="59232"/>
                  <a:pt x="126987" y="59349"/>
                  <a:pt x="125528" y="59349"/>
                </a:cubicBezTo>
                <a:cubicBezTo>
                  <a:pt x="115365" y="59349"/>
                  <a:pt x="106394" y="53677"/>
                  <a:pt x="96652" y="50505"/>
                </a:cubicBezTo>
                <a:cubicBezTo>
                  <a:pt x="94191" y="49609"/>
                  <a:pt x="91494" y="49231"/>
                  <a:pt x="88721" y="49231"/>
                </a:cubicBezTo>
                <a:cubicBezTo>
                  <a:pt x="84885" y="49231"/>
                  <a:pt x="80902" y="49955"/>
                  <a:pt x="77187" y="51038"/>
                </a:cubicBezTo>
                <a:cubicBezTo>
                  <a:pt x="76309" y="51331"/>
                  <a:pt x="75190" y="51543"/>
                  <a:pt x="74183" y="51543"/>
                </a:cubicBezTo>
                <a:cubicBezTo>
                  <a:pt x="73354" y="51543"/>
                  <a:pt x="72601" y="51399"/>
                  <a:pt x="72120" y="51038"/>
                </a:cubicBezTo>
                <a:cubicBezTo>
                  <a:pt x="62787" y="42772"/>
                  <a:pt x="65454" y="29973"/>
                  <a:pt x="65454" y="18772"/>
                </a:cubicBezTo>
                <a:cubicBezTo>
                  <a:pt x="65454" y="16106"/>
                  <a:pt x="64653" y="13173"/>
                  <a:pt x="63053" y="12374"/>
                </a:cubicBezTo>
                <a:cubicBezTo>
                  <a:pt x="62045" y="11743"/>
                  <a:pt x="60680" y="11470"/>
                  <a:pt x="59212" y="11470"/>
                </a:cubicBezTo>
                <a:cubicBezTo>
                  <a:pt x="57571" y="11470"/>
                  <a:pt x="55801" y="11811"/>
                  <a:pt x="54253" y="12374"/>
                </a:cubicBezTo>
                <a:cubicBezTo>
                  <a:pt x="53987" y="12640"/>
                  <a:pt x="53987" y="13173"/>
                  <a:pt x="53720" y="13439"/>
                </a:cubicBezTo>
                <a:cubicBezTo>
                  <a:pt x="48120" y="13972"/>
                  <a:pt x="46522" y="18772"/>
                  <a:pt x="42788" y="21707"/>
                </a:cubicBezTo>
                <a:cubicBezTo>
                  <a:pt x="42197" y="22121"/>
                  <a:pt x="41605" y="22299"/>
                  <a:pt x="41031" y="22299"/>
                </a:cubicBezTo>
                <a:cubicBezTo>
                  <a:pt x="39017" y="22299"/>
                  <a:pt x="37218" y="20108"/>
                  <a:pt x="36388" y="18240"/>
                </a:cubicBezTo>
                <a:cubicBezTo>
                  <a:pt x="34255" y="12108"/>
                  <a:pt x="35054" y="2773"/>
                  <a:pt x="28388" y="374"/>
                </a:cubicBezTo>
                <a:cubicBezTo>
                  <a:pt x="27672" y="118"/>
                  <a:pt x="26927" y="0"/>
                  <a:pt x="26174" y="0"/>
                </a:cubicBez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7"/>
          <p:cNvSpPr/>
          <p:nvPr/>
        </p:nvSpPr>
        <p:spPr>
          <a:xfrm rot="-5400000">
            <a:off x="-1379323" y="555839"/>
            <a:ext cx="4370006" cy="1611363"/>
          </a:xfrm>
          <a:custGeom>
            <a:avLst/>
            <a:gdLst/>
            <a:ahLst/>
            <a:cxnLst/>
            <a:rect l="l" t="t" r="r" b="b"/>
            <a:pathLst>
              <a:path w="125964" h="46447" extrusionOk="0">
                <a:moveTo>
                  <a:pt x="482" y="1"/>
                </a:moveTo>
                <a:cubicBezTo>
                  <a:pt x="33" y="1960"/>
                  <a:pt x="0" y="4046"/>
                  <a:pt x="368" y="6135"/>
                </a:cubicBezTo>
                <a:cubicBezTo>
                  <a:pt x="368" y="6669"/>
                  <a:pt x="1434" y="6669"/>
                  <a:pt x="1434" y="7202"/>
                </a:cubicBezTo>
                <a:cubicBezTo>
                  <a:pt x="3036" y="13868"/>
                  <a:pt x="10501" y="16535"/>
                  <a:pt x="16101" y="17868"/>
                </a:cubicBezTo>
                <a:cubicBezTo>
                  <a:pt x="18563" y="18458"/>
                  <a:pt x="21062" y="18613"/>
                  <a:pt x="23570" y="18613"/>
                </a:cubicBezTo>
                <a:cubicBezTo>
                  <a:pt x="26316" y="18613"/>
                  <a:pt x="29072" y="18428"/>
                  <a:pt x="31805" y="18428"/>
                </a:cubicBezTo>
                <a:cubicBezTo>
                  <a:pt x="33335" y="18428"/>
                  <a:pt x="34858" y="18486"/>
                  <a:pt x="36367" y="18667"/>
                </a:cubicBezTo>
                <a:cubicBezTo>
                  <a:pt x="45957" y="19818"/>
                  <a:pt x="44802" y="33598"/>
                  <a:pt x="50062" y="39166"/>
                </a:cubicBezTo>
                <a:cubicBezTo>
                  <a:pt x="54543" y="43909"/>
                  <a:pt x="61086" y="46447"/>
                  <a:pt x="67593" y="46447"/>
                </a:cubicBezTo>
                <a:cubicBezTo>
                  <a:pt x="71461" y="46447"/>
                  <a:pt x="75315" y="45550"/>
                  <a:pt x="78717" y="43689"/>
                </a:cubicBezTo>
                <a:cubicBezTo>
                  <a:pt x="86326" y="39525"/>
                  <a:pt x="91083" y="31579"/>
                  <a:pt x="98016" y="26368"/>
                </a:cubicBezTo>
                <a:cubicBezTo>
                  <a:pt x="106755" y="19799"/>
                  <a:pt x="115849" y="20647"/>
                  <a:pt x="125964" y="19724"/>
                </a:cubicBezTo>
                <a:lnTo>
                  <a:pt x="125964" y="1"/>
                </a:ln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7"/>
          <p:cNvSpPr txBox="1">
            <a:spLocks noGrp="1"/>
          </p:cNvSpPr>
          <p:nvPr>
            <p:ph type="title"/>
          </p:nvPr>
        </p:nvSpPr>
        <p:spPr>
          <a:xfrm>
            <a:off x="1692575" y="1450225"/>
            <a:ext cx="2808000" cy="10035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3000"/>
              <a:buNone/>
              <a:defRPr sz="3000">
                <a:solidFill>
                  <a:schemeClr val="accen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1692575" y="2531975"/>
            <a:ext cx="2808000" cy="11613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accent3"/>
              </a:buClr>
              <a:buSzPts val="1600"/>
              <a:buChar char="●"/>
              <a:defRPr sz="1600">
                <a:solidFill>
                  <a:schemeClr val="accent3"/>
                </a:solidFill>
              </a:defRPr>
            </a:lvl1pPr>
            <a:lvl2pPr marL="914400" lvl="1" indent="-330200">
              <a:spcBef>
                <a:spcPts val="1600"/>
              </a:spcBef>
              <a:spcAft>
                <a:spcPts val="0"/>
              </a:spcAft>
              <a:buClr>
                <a:schemeClr val="accent3"/>
              </a:buClr>
              <a:buSzPts val="1600"/>
              <a:buChar char="○"/>
              <a:defRPr sz="1600">
                <a:solidFill>
                  <a:schemeClr val="accent3"/>
                </a:solidFill>
              </a:defRPr>
            </a:lvl2pPr>
            <a:lvl3pPr marL="1371600" lvl="2" indent="-330200">
              <a:spcBef>
                <a:spcPts val="1600"/>
              </a:spcBef>
              <a:spcAft>
                <a:spcPts val="0"/>
              </a:spcAft>
              <a:buClr>
                <a:schemeClr val="accent3"/>
              </a:buClr>
              <a:buSzPts val="1600"/>
              <a:buChar char="■"/>
              <a:defRPr sz="1600">
                <a:solidFill>
                  <a:schemeClr val="accent3"/>
                </a:solidFill>
              </a:defRPr>
            </a:lvl3pPr>
            <a:lvl4pPr marL="1828800" lvl="3" indent="-330200">
              <a:spcBef>
                <a:spcPts val="1600"/>
              </a:spcBef>
              <a:spcAft>
                <a:spcPts val="0"/>
              </a:spcAft>
              <a:buClr>
                <a:schemeClr val="accent3"/>
              </a:buClr>
              <a:buSzPts val="1600"/>
              <a:buChar char="●"/>
              <a:defRPr sz="1600">
                <a:solidFill>
                  <a:schemeClr val="accent3"/>
                </a:solidFill>
              </a:defRPr>
            </a:lvl4pPr>
            <a:lvl5pPr marL="2286000" lvl="4" indent="-330200">
              <a:spcBef>
                <a:spcPts val="1600"/>
              </a:spcBef>
              <a:spcAft>
                <a:spcPts val="0"/>
              </a:spcAft>
              <a:buClr>
                <a:schemeClr val="accent3"/>
              </a:buClr>
              <a:buSzPts val="1600"/>
              <a:buChar char="○"/>
              <a:defRPr sz="1600">
                <a:solidFill>
                  <a:schemeClr val="accent3"/>
                </a:solidFill>
              </a:defRPr>
            </a:lvl5pPr>
            <a:lvl6pPr marL="2743200" lvl="5" indent="-330200">
              <a:spcBef>
                <a:spcPts val="1600"/>
              </a:spcBef>
              <a:spcAft>
                <a:spcPts val="0"/>
              </a:spcAft>
              <a:buClr>
                <a:schemeClr val="accent3"/>
              </a:buClr>
              <a:buSzPts val="1600"/>
              <a:buChar char="■"/>
              <a:defRPr sz="1600">
                <a:solidFill>
                  <a:schemeClr val="accent3"/>
                </a:solidFill>
              </a:defRPr>
            </a:lvl6pPr>
            <a:lvl7pPr marL="3200400" lvl="6" indent="-330200">
              <a:spcBef>
                <a:spcPts val="1600"/>
              </a:spcBef>
              <a:spcAft>
                <a:spcPts val="0"/>
              </a:spcAft>
              <a:buClr>
                <a:schemeClr val="accent3"/>
              </a:buClr>
              <a:buSzPts val="1600"/>
              <a:buChar char="●"/>
              <a:defRPr sz="1600">
                <a:solidFill>
                  <a:schemeClr val="accent3"/>
                </a:solidFill>
              </a:defRPr>
            </a:lvl7pPr>
            <a:lvl8pPr marL="3657600" lvl="7" indent="-330200">
              <a:spcBef>
                <a:spcPts val="1600"/>
              </a:spcBef>
              <a:spcAft>
                <a:spcPts val="0"/>
              </a:spcAft>
              <a:buClr>
                <a:schemeClr val="accent3"/>
              </a:buClr>
              <a:buSzPts val="1600"/>
              <a:buChar char="○"/>
              <a:defRPr sz="1600">
                <a:solidFill>
                  <a:schemeClr val="accent3"/>
                </a:solidFill>
              </a:defRPr>
            </a:lvl8pPr>
            <a:lvl9pPr marL="4114800" lvl="8" indent="-330200">
              <a:spcBef>
                <a:spcPts val="1600"/>
              </a:spcBef>
              <a:spcAft>
                <a:spcPts val="1600"/>
              </a:spcAft>
              <a:buClr>
                <a:schemeClr val="accent3"/>
              </a:buClr>
              <a:buSzPts val="1600"/>
              <a:buChar char="■"/>
              <a:defRPr sz="1600">
                <a:solidFill>
                  <a:schemeClr val="accent3"/>
                </a:solidFill>
              </a:defRPr>
            </a:lvl9pPr>
          </a:lstStyle>
          <a:p>
            <a:endParaRPr/>
          </a:p>
        </p:txBody>
      </p:sp>
      <p:sp>
        <p:nvSpPr>
          <p:cNvPr id="34" name="Google Shape;34;p7"/>
          <p:cNvSpPr txBox="1">
            <a:spLocks noGrp="1"/>
          </p:cNvSpPr>
          <p:nvPr>
            <p:ph type="title" idx="2"/>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p:nvPr/>
        </p:nvSpPr>
        <p:spPr>
          <a:xfrm>
            <a:off x="5474575" y="-1006150"/>
            <a:ext cx="4419600" cy="4419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p:nvPr/>
        </p:nvSpPr>
        <p:spPr>
          <a:xfrm rot="1042924">
            <a:off x="7457388" y="4378033"/>
            <a:ext cx="1779404" cy="1157186"/>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8"/>
          <p:cNvGrpSpPr/>
          <p:nvPr/>
        </p:nvGrpSpPr>
        <p:grpSpPr>
          <a:xfrm rot="1633426">
            <a:off x="-414573" y="3554633"/>
            <a:ext cx="881360" cy="1090678"/>
            <a:chOff x="2821350" y="4078125"/>
            <a:chExt cx="317325" cy="392675"/>
          </a:xfrm>
        </p:grpSpPr>
        <p:sp>
          <p:nvSpPr>
            <p:cNvPr id="39" name="Google Shape;39;p8"/>
            <p:cNvSpPr/>
            <p:nvPr/>
          </p:nvSpPr>
          <p:spPr>
            <a:xfrm>
              <a:off x="2879675" y="4220750"/>
              <a:ext cx="87200" cy="44500"/>
            </a:xfrm>
            <a:custGeom>
              <a:avLst/>
              <a:gdLst/>
              <a:ahLst/>
              <a:cxnLst/>
              <a:rect l="l" t="t" r="r" b="b"/>
              <a:pathLst>
                <a:path w="3488" h="1780" extrusionOk="0">
                  <a:moveTo>
                    <a:pt x="2130" y="1"/>
                  </a:moveTo>
                  <a:cubicBezTo>
                    <a:pt x="1758" y="1"/>
                    <a:pt x="1355" y="97"/>
                    <a:pt x="1035" y="210"/>
                  </a:cubicBezTo>
                  <a:cubicBezTo>
                    <a:pt x="902" y="254"/>
                    <a:pt x="774" y="310"/>
                    <a:pt x="649" y="373"/>
                  </a:cubicBezTo>
                  <a:cubicBezTo>
                    <a:pt x="529" y="435"/>
                    <a:pt x="412" y="505"/>
                    <a:pt x="325" y="606"/>
                  </a:cubicBezTo>
                  <a:cubicBezTo>
                    <a:pt x="0" y="986"/>
                    <a:pt x="243" y="1574"/>
                    <a:pt x="741" y="1614"/>
                  </a:cubicBezTo>
                  <a:cubicBezTo>
                    <a:pt x="1117" y="1645"/>
                    <a:pt x="1735" y="1779"/>
                    <a:pt x="2264" y="1779"/>
                  </a:cubicBezTo>
                  <a:cubicBezTo>
                    <a:pt x="2952" y="1779"/>
                    <a:pt x="3488" y="1552"/>
                    <a:pt x="3140" y="572"/>
                  </a:cubicBezTo>
                  <a:cubicBezTo>
                    <a:pt x="2989" y="144"/>
                    <a:pt x="2583" y="1"/>
                    <a:pt x="213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8"/>
            <p:cNvSpPr/>
            <p:nvPr/>
          </p:nvSpPr>
          <p:spPr>
            <a:xfrm>
              <a:off x="2961775" y="4282500"/>
              <a:ext cx="68525" cy="43375"/>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8"/>
            <p:cNvSpPr/>
            <p:nvPr/>
          </p:nvSpPr>
          <p:spPr>
            <a:xfrm>
              <a:off x="3001300" y="4226900"/>
              <a:ext cx="70850" cy="44350"/>
            </a:xfrm>
            <a:custGeom>
              <a:avLst/>
              <a:gdLst/>
              <a:ahLst/>
              <a:cxnLst/>
              <a:rect l="l" t="t" r="r" b="b"/>
              <a:pathLst>
                <a:path w="2834" h="1774" extrusionOk="0">
                  <a:moveTo>
                    <a:pt x="1176" y="0"/>
                  </a:moveTo>
                  <a:cubicBezTo>
                    <a:pt x="673" y="0"/>
                    <a:pt x="214" y="131"/>
                    <a:pt x="91" y="437"/>
                  </a:cubicBezTo>
                  <a:cubicBezTo>
                    <a:pt x="1" y="662"/>
                    <a:pt x="77" y="928"/>
                    <a:pt x="233" y="1114"/>
                  </a:cubicBezTo>
                  <a:cubicBezTo>
                    <a:pt x="388" y="1298"/>
                    <a:pt x="613" y="1413"/>
                    <a:pt x="842" y="1491"/>
                  </a:cubicBezTo>
                  <a:cubicBezTo>
                    <a:pt x="1138" y="1594"/>
                    <a:pt x="1670" y="1773"/>
                    <a:pt x="2108" y="1773"/>
                  </a:cubicBezTo>
                  <a:cubicBezTo>
                    <a:pt x="2488" y="1773"/>
                    <a:pt x="2797" y="1638"/>
                    <a:pt x="2816" y="1198"/>
                  </a:cubicBezTo>
                  <a:cubicBezTo>
                    <a:pt x="2826" y="976"/>
                    <a:pt x="2834" y="742"/>
                    <a:pt x="2728" y="549"/>
                  </a:cubicBezTo>
                  <a:cubicBezTo>
                    <a:pt x="2544" y="215"/>
                    <a:pt x="1823" y="0"/>
                    <a:pt x="117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8"/>
            <p:cNvSpPr/>
            <p:nvPr/>
          </p:nvSpPr>
          <p:spPr>
            <a:xfrm>
              <a:off x="2840650" y="4289300"/>
              <a:ext cx="59550" cy="29250"/>
            </a:xfrm>
            <a:custGeom>
              <a:avLst/>
              <a:gdLst/>
              <a:ahLst/>
              <a:cxnLst/>
              <a:rect l="l" t="t" r="r" b="b"/>
              <a:pathLst>
                <a:path w="2382" h="1170" extrusionOk="0">
                  <a:moveTo>
                    <a:pt x="616" y="0"/>
                  </a:moveTo>
                  <a:cubicBezTo>
                    <a:pt x="507" y="0"/>
                    <a:pt x="397" y="12"/>
                    <a:pt x="304" y="66"/>
                  </a:cubicBezTo>
                  <a:cubicBezTo>
                    <a:pt x="14" y="236"/>
                    <a:pt x="1" y="757"/>
                    <a:pt x="266" y="956"/>
                  </a:cubicBezTo>
                  <a:cubicBezTo>
                    <a:pt x="386" y="1046"/>
                    <a:pt x="539" y="1079"/>
                    <a:pt x="687" y="1103"/>
                  </a:cubicBezTo>
                  <a:cubicBezTo>
                    <a:pt x="962" y="1147"/>
                    <a:pt x="1240" y="1170"/>
                    <a:pt x="1518" y="1170"/>
                  </a:cubicBezTo>
                  <a:cubicBezTo>
                    <a:pt x="1688" y="1170"/>
                    <a:pt x="1859" y="1161"/>
                    <a:pt x="2029" y="1144"/>
                  </a:cubicBezTo>
                  <a:cubicBezTo>
                    <a:pt x="2122" y="1136"/>
                    <a:pt x="2222" y="1121"/>
                    <a:pt x="2290" y="1059"/>
                  </a:cubicBezTo>
                  <a:cubicBezTo>
                    <a:pt x="2359" y="994"/>
                    <a:pt x="2382" y="890"/>
                    <a:pt x="2376" y="795"/>
                  </a:cubicBezTo>
                  <a:cubicBezTo>
                    <a:pt x="2357" y="545"/>
                    <a:pt x="2167" y="331"/>
                    <a:pt x="1941" y="219"/>
                  </a:cubicBezTo>
                  <a:cubicBezTo>
                    <a:pt x="1591" y="46"/>
                    <a:pt x="1081" y="12"/>
                    <a:pt x="692" y="2"/>
                  </a:cubicBezTo>
                  <a:cubicBezTo>
                    <a:pt x="667" y="1"/>
                    <a:pt x="641" y="0"/>
                    <a:pt x="61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8"/>
            <p:cNvSpPr/>
            <p:nvPr/>
          </p:nvSpPr>
          <p:spPr>
            <a:xfrm>
              <a:off x="2902675" y="4333750"/>
              <a:ext cx="59275" cy="35575"/>
            </a:xfrm>
            <a:custGeom>
              <a:avLst/>
              <a:gdLst/>
              <a:ahLst/>
              <a:cxnLst/>
              <a:rect l="l" t="t" r="r" b="b"/>
              <a:pathLst>
                <a:path w="2371" h="1423" extrusionOk="0">
                  <a:moveTo>
                    <a:pt x="655" y="0"/>
                  </a:moveTo>
                  <a:cubicBezTo>
                    <a:pt x="589" y="0"/>
                    <a:pt x="533" y="7"/>
                    <a:pt x="493" y="23"/>
                  </a:cubicBezTo>
                  <a:cubicBezTo>
                    <a:pt x="232" y="124"/>
                    <a:pt x="57" y="386"/>
                    <a:pt x="9" y="660"/>
                  </a:cubicBezTo>
                  <a:cubicBezTo>
                    <a:pt x="1" y="700"/>
                    <a:pt x="1" y="742"/>
                    <a:pt x="9" y="782"/>
                  </a:cubicBezTo>
                  <a:cubicBezTo>
                    <a:pt x="24" y="823"/>
                    <a:pt x="47" y="861"/>
                    <a:pt x="77" y="892"/>
                  </a:cubicBezTo>
                  <a:cubicBezTo>
                    <a:pt x="405" y="1275"/>
                    <a:pt x="814" y="1422"/>
                    <a:pt x="1267" y="1422"/>
                  </a:cubicBezTo>
                  <a:cubicBezTo>
                    <a:pt x="1388" y="1422"/>
                    <a:pt x="1512" y="1412"/>
                    <a:pt x="1638" y="1392"/>
                  </a:cubicBezTo>
                  <a:cubicBezTo>
                    <a:pt x="1810" y="1365"/>
                    <a:pt x="1991" y="1327"/>
                    <a:pt x="2113" y="1204"/>
                  </a:cubicBezTo>
                  <a:cubicBezTo>
                    <a:pt x="2370" y="946"/>
                    <a:pt x="2189" y="466"/>
                    <a:pt x="1864" y="299"/>
                  </a:cubicBezTo>
                  <a:cubicBezTo>
                    <a:pt x="1654" y="190"/>
                    <a:pt x="1007" y="0"/>
                    <a:pt x="655"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p:nvPr/>
          </p:nvSpPr>
          <p:spPr>
            <a:xfrm>
              <a:off x="2992875" y="4172525"/>
              <a:ext cx="59250" cy="35525"/>
            </a:xfrm>
            <a:custGeom>
              <a:avLst/>
              <a:gdLst/>
              <a:ahLst/>
              <a:cxnLst/>
              <a:rect l="l" t="t" r="r" b="b"/>
              <a:pathLst>
                <a:path w="2370" h="1421" extrusionOk="0">
                  <a:moveTo>
                    <a:pt x="656" y="0"/>
                  </a:moveTo>
                  <a:cubicBezTo>
                    <a:pt x="588" y="0"/>
                    <a:pt x="532" y="7"/>
                    <a:pt x="491" y="23"/>
                  </a:cubicBezTo>
                  <a:cubicBezTo>
                    <a:pt x="231" y="123"/>
                    <a:pt x="55" y="385"/>
                    <a:pt x="9" y="659"/>
                  </a:cubicBezTo>
                  <a:cubicBezTo>
                    <a:pt x="0" y="699"/>
                    <a:pt x="0" y="742"/>
                    <a:pt x="9" y="782"/>
                  </a:cubicBezTo>
                  <a:cubicBezTo>
                    <a:pt x="23" y="824"/>
                    <a:pt x="46" y="861"/>
                    <a:pt x="76" y="892"/>
                  </a:cubicBezTo>
                  <a:cubicBezTo>
                    <a:pt x="405" y="1274"/>
                    <a:pt x="814" y="1421"/>
                    <a:pt x="1267" y="1421"/>
                  </a:cubicBezTo>
                  <a:cubicBezTo>
                    <a:pt x="1387" y="1421"/>
                    <a:pt x="1511" y="1410"/>
                    <a:pt x="1638" y="1391"/>
                  </a:cubicBezTo>
                  <a:cubicBezTo>
                    <a:pt x="1809" y="1365"/>
                    <a:pt x="1991" y="1327"/>
                    <a:pt x="2112" y="1204"/>
                  </a:cubicBezTo>
                  <a:cubicBezTo>
                    <a:pt x="2370" y="945"/>
                    <a:pt x="2188" y="465"/>
                    <a:pt x="1864" y="299"/>
                  </a:cubicBezTo>
                  <a:cubicBezTo>
                    <a:pt x="1654" y="191"/>
                    <a:pt x="1008" y="0"/>
                    <a:pt x="65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8"/>
            <p:cNvSpPr/>
            <p:nvPr/>
          </p:nvSpPr>
          <p:spPr>
            <a:xfrm>
              <a:off x="3004825" y="4332400"/>
              <a:ext cx="78875" cy="35675"/>
            </a:xfrm>
            <a:custGeom>
              <a:avLst/>
              <a:gdLst/>
              <a:ahLst/>
              <a:cxnLst/>
              <a:rect l="l" t="t" r="r" b="b"/>
              <a:pathLst>
                <a:path w="3155" h="1427" extrusionOk="0">
                  <a:moveTo>
                    <a:pt x="1869" y="1"/>
                  </a:moveTo>
                  <a:cubicBezTo>
                    <a:pt x="1855" y="1"/>
                    <a:pt x="1842" y="1"/>
                    <a:pt x="1829" y="2"/>
                  </a:cubicBezTo>
                  <a:cubicBezTo>
                    <a:pt x="1390" y="35"/>
                    <a:pt x="84" y="35"/>
                    <a:pt x="44" y="621"/>
                  </a:cubicBezTo>
                  <a:cubicBezTo>
                    <a:pt x="1" y="1268"/>
                    <a:pt x="797" y="1426"/>
                    <a:pt x="1473" y="1426"/>
                  </a:cubicBezTo>
                  <a:cubicBezTo>
                    <a:pt x="1797" y="1426"/>
                    <a:pt x="2093" y="1390"/>
                    <a:pt x="2258" y="1354"/>
                  </a:cubicBezTo>
                  <a:cubicBezTo>
                    <a:pt x="2357" y="1332"/>
                    <a:pt x="2457" y="1306"/>
                    <a:pt x="2537" y="1248"/>
                  </a:cubicBezTo>
                  <a:cubicBezTo>
                    <a:pt x="3155" y="797"/>
                    <a:pt x="2409" y="1"/>
                    <a:pt x="1869"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8"/>
            <p:cNvSpPr/>
            <p:nvPr/>
          </p:nvSpPr>
          <p:spPr>
            <a:xfrm>
              <a:off x="2907825" y="4160200"/>
              <a:ext cx="78875" cy="35700"/>
            </a:xfrm>
            <a:custGeom>
              <a:avLst/>
              <a:gdLst/>
              <a:ahLst/>
              <a:cxnLst/>
              <a:rect l="l" t="t" r="r" b="b"/>
              <a:pathLst>
                <a:path w="3155" h="1428" extrusionOk="0">
                  <a:moveTo>
                    <a:pt x="1870" y="1"/>
                  </a:moveTo>
                  <a:cubicBezTo>
                    <a:pt x="1856" y="1"/>
                    <a:pt x="1843" y="1"/>
                    <a:pt x="1830" y="2"/>
                  </a:cubicBezTo>
                  <a:cubicBezTo>
                    <a:pt x="1391" y="35"/>
                    <a:pt x="84" y="35"/>
                    <a:pt x="45" y="620"/>
                  </a:cubicBezTo>
                  <a:cubicBezTo>
                    <a:pt x="1" y="1269"/>
                    <a:pt x="798" y="1428"/>
                    <a:pt x="1475" y="1428"/>
                  </a:cubicBezTo>
                  <a:cubicBezTo>
                    <a:pt x="1798" y="1428"/>
                    <a:pt x="2094" y="1392"/>
                    <a:pt x="2259" y="1355"/>
                  </a:cubicBezTo>
                  <a:cubicBezTo>
                    <a:pt x="2356" y="1332"/>
                    <a:pt x="2456" y="1307"/>
                    <a:pt x="2537" y="1248"/>
                  </a:cubicBezTo>
                  <a:cubicBezTo>
                    <a:pt x="3154" y="797"/>
                    <a:pt x="2408" y="1"/>
                    <a:pt x="187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p:nvPr/>
          </p:nvSpPr>
          <p:spPr>
            <a:xfrm>
              <a:off x="3062800" y="4282875"/>
              <a:ext cx="74825" cy="36950"/>
            </a:xfrm>
            <a:custGeom>
              <a:avLst/>
              <a:gdLst/>
              <a:ahLst/>
              <a:cxnLst/>
              <a:rect l="l" t="t" r="r" b="b"/>
              <a:pathLst>
                <a:path w="2993" h="1478" extrusionOk="0">
                  <a:moveTo>
                    <a:pt x="833" y="1"/>
                  </a:moveTo>
                  <a:cubicBezTo>
                    <a:pt x="731" y="1"/>
                    <a:pt x="648" y="9"/>
                    <a:pt x="592" y="26"/>
                  </a:cubicBezTo>
                  <a:cubicBezTo>
                    <a:pt x="282" y="119"/>
                    <a:pt x="0" y="386"/>
                    <a:pt x="0" y="708"/>
                  </a:cubicBezTo>
                  <a:cubicBezTo>
                    <a:pt x="0" y="935"/>
                    <a:pt x="140" y="1148"/>
                    <a:pt x="331" y="1275"/>
                  </a:cubicBezTo>
                  <a:cubicBezTo>
                    <a:pt x="519" y="1404"/>
                    <a:pt x="751" y="1457"/>
                    <a:pt x="978" y="1473"/>
                  </a:cubicBezTo>
                  <a:cubicBezTo>
                    <a:pt x="1030" y="1476"/>
                    <a:pt x="1082" y="1478"/>
                    <a:pt x="1134" y="1478"/>
                  </a:cubicBezTo>
                  <a:cubicBezTo>
                    <a:pt x="1489" y="1478"/>
                    <a:pt x="1840" y="1397"/>
                    <a:pt x="2161" y="1240"/>
                  </a:cubicBezTo>
                  <a:cubicBezTo>
                    <a:pt x="2254" y="1194"/>
                    <a:pt x="2345" y="1140"/>
                    <a:pt x="2413" y="1061"/>
                  </a:cubicBezTo>
                  <a:cubicBezTo>
                    <a:pt x="2992" y="367"/>
                    <a:pt x="1509" y="1"/>
                    <a:pt x="83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p:nvPr/>
          </p:nvSpPr>
          <p:spPr>
            <a:xfrm>
              <a:off x="2955925" y="4386250"/>
              <a:ext cx="67225" cy="31150"/>
            </a:xfrm>
            <a:custGeom>
              <a:avLst/>
              <a:gdLst/>
              <a:ahLst/>
              <a:cxnLst/>
              <a:rect l="l" t="t" r="r" b="b"/>
              <a:pathLst>
                <a:path w="2689" h="1246" extrusionOk="0">
                  <a:moveTo>
                    <a:pt x="1729" y="0"/>
                  </a:moveTo>
                  <a:cubicBezTo>
                    <a:pt x="1146" y="0"/>
                    <a:pt x="0" y="112"/>
                    <a:pt x="488" y="797"/>
                  </a:cubicBezTo>
                  <a:cubicBezTo>
                    <a:pt x="603" y="958"/>
                    <a:pt x="792" y="1054"/>
                    <a:pt x="979" y="1118"/>
                  </a:cubicBezTo>
                  <a:cubicBezTo>
                    <a:pt x="1226" y="1203"/>
                    <a:pt x="1485" y="1246"/>
                    <a:pt x="1744" y="1246"/>
                  </a:cubicBezTo>
                  <a:cubicBezTo>
                    <a:pt x="1792" y="1246"/>
                    <a:pt x="1840" y="1244"/>
                    <a:pt x="1887" y="1241"/>
                  </a:cubicBezTo>
                  <a:cubicBezTo>
                    <a:pt x="2238" y="1220"/>
                    <a:pt x="2652" y="1038"/>
                    <a:pt x="2671" y="687"/>
                  </a:cubicBezTo>
                  <a:cubicBezTo>
                    <a:pt x="2688" y="402"/>
                    <a:pt x="2424" y="278"/>
                    <a:pt x="2252" y="105"/>
                  </a:cubicBezTo>
                  <a:cubicBezTo>
                    <a:pt x="2179" y="32"/>
                    <a:pt x="2068" y="15"/>
                    <a:pt x="1963" y="7"/>
                  </a:cubicBezTo>
                  <a:cubicBezTo>
                    <a:pt x="1908" y="3"/>
                    <a:pt x="1826" y="0"/>
                    <a:pt x="1729"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p:nvPr/>
          </p:nvSpPr>
          <p:spPr>
            <a:xfrm>
              <a:off x="2850650" y="4086975"/>
              <a:ext cx="67250" cy="31150"/>
            </a:xfrm>
            <a:custGeom>
              <a:avLst/>
              <a:gdLst/>
              <a:ahLst/>
              <a:cxnLst/>
              <a:rect l="l" t="t" r="r" b="b"/>
              <a:pathLst>
                <a:path w="2690" h="1246" extrusionOk="0">
                  <a:moveTo>
                    <a:pt x="1736" y="1"/>
                  </a:moveTo>
                  <a:cubicBezTo>
                    <a:pt x="1155" y="1"/>
                    <a:pt x="0" y="110"/>
                    <a:pt x="490" y="797"/>
                  </a:cubicBezTo>
                  <a:cubicBezTo>
                    <a:pt x="605" y="960"/>
                    <a:pt x="794" y="1054"/>
                    <a:pt x="981" y="1118"/>
                  </a:cubicBezTo>
                  <a:cubicBezTo>
                    <a:pt x="1227" y="1203"/>
                    <a:pt x="1486" y="1246"/>
                    <a:pt x="1747" y="1246"/>
                  </a:cubicBezTo>
                  <a:cubicBezTo>
                    <a:pt x="1794" y="1246"/>
                    <a:pt x="1842" y="1244"/>
                    <a:pt x="1890" y="1241"/>
                  </a:cubicBezTo>
                  <a:cubicBezTo>
                    <a:pt x="2239" y="1220"/>
                    <a:pt x="2654" y="1038"/>
                    <a:pt x="2674" y="687"/>
                  </a:cubicBezTo>
                  <a:cubicBezTo>
                    <a:pt x="2690" y="402"/>
                    <a:pt x="2425" y="278"/>
                    <a:pt x="2253" y="105"/>
                  </a:cubicBezTo>
                  <a:cubicBezTo>
                    <a:pt x="2181" y="32"/>
                    <a:pt x="2069" y="16"/>
                    <a:pt x="1966" y="7"/>
                  </a:cubicBezTo>
                  <a:cubicBezTo>
                    <a:pt x="1911" y="3"/>
                    <a:pt x="1831" y="1"/>
                    <a:pt x="1736"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p:nvPr/>
          </p:nvSpPr>
          <p:spPr>
            <a:xfrm>
              <a:off x="2932650" y="4115675"/>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7" y="1203"/>
                    <a:pt x="1486" y="1246"/>
                    <a:pt x="1746" y="1246"/>
                  </a:cubicBezTo>
                  <a:cubicBezTo>
                    <a:pt x="1794" y="1246"/>
                    <a:pt x="1841" y="1244"/>
                    <a:pt x="1889" y="1242"/>
                  </a:cubicBezTo>
                  <a:cubicBezTo>
                    <a:pt x="2239" y="1220"/>
                    <a:pt x="2654" y="1038"/>
                    <a:pt x="2674" y="688"/>
                  </a:cubicBezTo>
                  <a:cubicBezTo>
                    <a:pt x="2690" y="404"/>
                    <a:pt x="2425" y="278"/>
                    <a:pt x="2254" y="105"/>
                  </a:cubicBezTo>
                  <a:cubicBezTo>
                    <a:pt x="2181" y="32"/>
                    <a:pt x="2069" y="16"/>
                    <a:pt x="1966" y="8"/>
                  </a:cubicBezTo>
                  <a:cubicBezTo>
                    <a:pt x="1911" y="4"/>
                    <a:pt x="1831" y="1"/>
                    <a:pt x="1736"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8"/>
            <p:cNvSpPr/>
            <p:nvPr/>
          </p:nvSpPr>
          <p:spPr>
            <a:xfrm>
              <a:off x="3018725" y="4134800"/>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8" y="1203"/>
                    <a:pt x="1486" y="1246"/>
                    <a:pt x="1746" y="1246"/>
                  </a:cubicBezTo>
                  <a:cubicBezTo>
                    <a:pt x="1794" y="1246"/>
                    <a:pt x="1842" y="1244"/>
                    <a:pt x="1889" y="1242"/>
                  </a:cubicBezTo>
                  <a:cubicBezTo>
                    <a:pt x="2240" y="1220"/>
                    <a:pt x="2654" y="1038"/>
                    <a:pt x="2674" y="688"/>
                  </a:cubicBezTo>
                  <a:cubicBezTo>
                    <a:pt x="2690" y="404"/>
                    <a:pt x="2425" y="278"/>
                    <a:pt x="2254" y="105"/>
                  </a:cubicBezTo>
                  <a:cubicBezTo>
                    <a:pt x="2181" y="32"/>
                    <a:pt x="2069" y="16"/>
                    <a:pt x="1966" y="8"/>
                  </a:cubicBezTo>
                  <a:cubicBezTo>
                    <a:pt x="1912" y="4"/>
                    <a:pt x="1832" y="1"/>
                    <a:pt x="1736"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2863425" y="4391850"/>
              <a:ext cx="73375" cy="29550"/>
            </a:xfrm>
            <a:custGeom>
              <a:avLst/>
              <a:gdLst/>
              <a:ahLst/>
              <a:cxnLst/>
              <a:rect l="l" t="t" r="r" b="b"/>
              <a:pathLst>
                <a:path w="2935" h="1182" extrusionOk="0">
                  <a:moveTo>
                    <a:pt x="990" y="0"/>
                  </a:moveTo>
                  <a:cubicBezTo>
                    <a:pt x="768" y="0"/>
                    <a:pt x="549" y="11"/>
                    <a:pt x="347" y="11"/>
                  </a:cubicBezTo>
                  <a:cubicBezTo>
                    <a:pt x="288" y="11"/>
                    <a:pt x="227" y="11"/>
                    <a:pt x="178" y="41"/>
                  </a:cubicBezTo>
                  <a:cubicBezTo>
                    <a:pt x="135" y="71"/>
                    <a:pt x="104" y="112"/>
                    <a:pt x="87" y="159"/>
                  </a:cubicBezTo>
                  <a:cubicBezTo>
                    <a:pt x="1" y="364"/>
                    <a:pt x="59" y="610"/>
                    <a:pt x="197" y="786"/>
                  </a:cubicBezTo>
                  <a:cubicBezTo>
                    <a:pt x="333" y="962"/>
                    <a:pt x="536" y="1072"/>
                    <a:pt x="744" y="1146"/>
                  </a:cubicBezTo>
                  <a:cubicBezTo>
                    <a:pt x="813" y="1170"/>
                    <a:pt x="897" y="1182"/>
                    <a:pt x="989" y="1182"/>
                  </a:cubicBezTo>
                  <a:cubicBezTo>
                    <a:pt x="1704" y="1182"/>
                    <a:pt x="2935" y="510"/>
                    <a:pt x="1901" y="125"/>
                  </a:cubicBezTo>
                  <a:cubicBezTo>
                    <a:pt x="1626" y="22"/>
                    <a:pt x="1306" y="0"/>
                    <a:pt x="990"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a:off x="3048025" y="4392850"/>
              <a:ext cx="59700" cy="32950"/>
            </a:xfrm>
            <a:custGeom>
              <a:avLst/>
              <a:gdLst/>
              <a:ahLst/>
              <a:cxnLst/>
              <a:rect l="l" t="t" r="r" b="b"/>
              <a:pathLst>
                <a:path w="2388" h="1318" extrusionOk="0">
                  <a:moveTo>
                    <a:pt x="1010" y="1"/>
                  </a:moveTo>
                  <a:cubicBezTo>
                    <a:pt x="655" y="1"/>
                    <a:pt x="308" y="143"/>
                    <a:pt x="98" y="476"/>
                  </a:cubicBezTo>
                  <a:cubicBezTo>
                    <a:pt x="74" y="513"/>
                    <a:pt x="54" y="554"/>
                    <a:pt x="41" y="596"/>
                  </a:cubicBezTo>
                  <a:cubicBezTo>
                    <a:pt x="1" y="743"/>
                    <a:pt x="79" y="893"/>
                    <a:pt x="157" y="1025"/>
                  </a:cubicBezTo>
                  <a:cubicBezTo>
                    <a:pt x="217" y="1129"/>
                    <a:pt x="284" y="1239"/>
                    <a:pt x="394" y="1286"/>
                  </a:cubicBezTo>
                  <a:cubicBezTo>
                    <a:pt x="451" y="1312"/>
                    <a:pt x="513" y="1318"/>
                    <a:pt x="576" y="1318"/>
                  </a:cubicBezTo>
                  <a:cubicBezTo>
                    <a:pt x="597" y="1318"/>
                    <a:pt x="618" y="1317"/>
                    <a:pt x="639" y="1316"/>
                  </a:cubicBezTo>
                  <a:cubicBezTo>
                    <a:pt x="1009" y="1306"/>
                    <a:pt x="1740" y="1312"/>
                    <a:pt x="2086" y="1129"/>
                  </a:cubicBezTo>
                  <a:cubicBezTo>
                    <a:pt x="2339" y="996"/>
                    <a:pt x="2387" y="764"/>
                    <a:pt x="1940" y="354"/>
                  </a:cubicBezTo>
                  <a:cubicBezTo>
                    <a:pt x="1699" y="132"/>
                    <a:pt x="1351" y="1"/>
                    <a:pt x="101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a:off x="2915900" y="4444325"/>
              <a:ext cx="49275" cy="26475"/>
            </a:xfrm>
            <a:custGeom>
              <a:avLst/>
              <a:gdLst/>
              <a:ahLst/>
              <a:cxnLst/>
              <a:rect l="l" t="t" r="r" b="b"/>
              <a:pathLst>
                <a:path w="1971" h="1059" extrusionOk="0">
                  <a:moveTo>
                    <a:pt x="1407" y="1"/>
                  </a:moveTo>
                  <a:cubicBezTo>
                    <a:pt x="1181" y="1"/>
                    <a:pt x="932" y="55"/>
                    <a:pt x="763" y="65"/>
                  </a:cubicBezTo>
                  <a:cubicBezTo>
                    <a:pt x="539" y="80"/>
                    <a:pt x="280" y="111"/>
                    <a:pt x="157" y="300"/>
                  </a:cubicBezTo>
                  <a:cubicBezTo>
                    <a:pt x="1" y="537"/>
                    <a:pt x="190" y="877"/>
                    <a:pt x="454" y="983"/>
                  </a:cubicBezTo>
                  <a:cubicBezTo>
                    <a:pt x="572" y="1030"/>
                    <a:pt x="748" y="1058"/>
                    <a:pt x="938" y="1058"/>
                  </a:cubicBezTo>
                  <a:cubicBezTo>
                    <a:pt x="1410" y="1058"/>
                    <a:pt x="1970" y="887"/>
                    <a:pt x="1940" y="417"/>
                  </a:cubicBezTo>
                  <a:cubicBezTo>
                    <a:pt x="1918" y="81"/>
                    <a:pt x="1680" y="1"/>
                    <a:pt x="1407"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a:off x="2848950" y="4190175"/>
              <a:ext cx="49275" cy="26450"/>
            </a:xfrm>
            <a:custGeom>
              <a:avLst/>
              <a:gdLst/>
              <a:ahLst/>
              <a:cxnLst/>
              <a:rect l="l" t="t" r="r" b="b"/>
              <a:pathLst>
                <a:path w="1971" h="1058" extrusionOk="0">
                  <a:moveTo>
                    <a:pt x="1406" y="0"/>
                  </a:moveTo>
                  <a:cubicBezTo>
                    <a:pt x="1181" y="0"/>
                    <a:pt x="932" y="55"/>
                    <a:pt x="763" y="65"/>
                  </a:cubicBezTo>
                  <a:cubicBezTo>
                    <a:pt x="538" y="79"/>
                    <a:pt x="280" y="110"/>
                    <a:pt x="157" y="299"/>
                  </a:cubicBezTo>
                  <a:cubicBezTo>
                    <a:pt x="1" y="537"/>
                    <a:pt x="189" y="877"/>
                    <a:pt x="454" y="983"/>
                  </a:cubicBezTo>
                  <a:cubicBezTo>
                    <a:pt x="571" y="1030"/>
                    <a:pt x="747" y="1058"/>
                    <a:pt x="938" y="1058"/>
                  </a:cubicBezTo>
                  <a:cubicBezTo>
                    <a:pt x="1410" y="1058"/>
                    <a:pt x="1970" y="886"/>
                    <a:pt x="1940" y="416"/>
                  </a:cubicBezTo>
                  <a:cubicBezTo>
                    <a:pt x="1917" y="80"/>
                    <a:pt x="1679" y="0"/>
                    <a:pt x="140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a:off x="3005850" y="4438850"/>
              <a:ext cx="61800" cy="21875"/>
            </a:xfrm>
            <a:custGeom>
              <a:avLst/>
              <a:gdLst/>
              <a:ahLst/>
              <a:cxnLst/>
              <a:rect l="l" t="t" r="r" b="b"/>
              <a:pathLst>
                <a:path w="2472" h="875" extrusionOk="0">
                  <a:moveTo>
                    <a:pt x="1330" y="1"/>
                  </a:moveTo>
                  <a:cubicBezTo>
                    <a:pt x="1305" y="1"/>
                    <a:pt x="1281" y="2"/>
                    <a:pt x="1257" y="4"/>
                  </a:cubicBezTo>
                  <a:cubicBezTo>
                    <a:pt x="1001" y="28"/>
                    <a:pt x="460" y="23"/>
                    <a:pt x="234" y="147"/>
                  </a:cubicBezTo>
                  <a:cubicBezTo>
                    <a:pt x="89" y="228"/>
                    <a:pt x="1" y="426"/>
                    <a:pt x="89" y="566"/>
                  </a:cubicBezTo>
                  <a:cubicBezTo>
                    <a:pt x="307" y="823"/>
                    <a:pt x="664" y="875"/>
                    <a:pt x="1010" y="875"/>
                  </a:cubicBezTo>
                  <a:cubicBezTo>
                    <a:pt x="1085" y="875"/>
                    <a:pt x="1158" y="872"/>
                    <a:pt x="1230" y="869"/>
                  </a:cubicBezTo>
                  <a:cubicBezTo>
                    <a:pt x="1405" y="863"/>
                    <a:pt x="1583" y="855"/>
                    <a:pt x="1741" y="780"/>
                  </a:cubicBezTo>
                  <a:cubicBezTo>
                    <a:pt x="2472" y="436"/>
                    <a:pt x="1820" y="1"/>
                    <a:pt x="133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8"/>
            <p:cNvSpPr/>
            <p:nvPr/>
          </p:nvSpPr>
          <p:spPr>
            <a:xfrm>
              <a:off x="2821350" y="4134150"/>
              <a:ext cx="61825" cy="21875"/>
            </a:xfrm>
            <a:custGeom>
              <a:avLst/>
              <a:gdLst/>
              <a:ahLst/>
              <a:cxnLst/>
              <a:rect l="l" t="t" r="r" b="b"/>
              <a:pathLst>
                <a:path w="2473" h="875" extrusionOk="0">
                  <a:moveTo>
                    <a:pt x="1330" y="0"/>
                  </a:moveTo>
                  <a:cubicBezTo>
                    <a:pt x="1306" y="0"/>
                    <a:pt x="1281" y="1"/>
                    <a:pt x="1258" y="4"/>
                  </a:cubicBezTo>
                  <a:cubicBezTo>
                    <a:pt x="1003" y="28"/>
                    <a:pt x="460" y="22"/>
                    <a:pt x="235" y="146"/>
                  </a:cubicBezTo>
                  <a:cubicBezTo>
                    <a:pt x="91" y="228"/>
                    <a:pt x="1" y="427"/>
                    <a:pt x="91" y="565"/>
                  </a:cubicBezTo>
                  <a:cubicBezTo>
                    <a:pt x="308" y="822"/>
                    <a:pt x="665" y="874"/>
                    <a:pt x="1012" y="874"/>
                  </a:cubicBezTo>
                  <a:cubicBezTo>
                    <a:pt x="1086" y="874"/>
                    <a:pt x="1160" y="872"/>
                    <a:pt x="1232" y="869"/>
                  </a:cubicBezTo>
                  <a:cubicBezTo>
                    <a:pt x="1405" y="861"/>
                    <a:pt x="1584" y="853"/>
                    <a:pt x="1742" y="780"/>
                  </a:cubicBezTo>
                  <a:cubicBezTo>
                    <a:pt x="2472" y="435"/>
                    <a:pt x="1821" y="0"/>
                    <a:pt x="1330"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a:off x="3076925" y="4198375"/>
              <a:ext cx="61750" cy="21875"/>
            </a:xfrm>
            <a:custGeom>
              <a:avLst/>
              <a:gdLst/>
              <a:ahLst/>
              <a:cxnLst/>
              <a:rect l="l" t="t" r="r" b="b"/>
              <a:pathLst>
                <a:path w="2470" h="875" extrusionOk="0">
                  <a:moveTo>
                    <a:pt x="1330" y="0"/>
                  </a:moveTo>
                  <a:cubicBezTo>
                    <a:pt x="1305" y="0"/>
                    <a:pt x="1280" y="2"/>
                    <a:pt x="1256" y="4"/>
                  </a:cubicBezTo>
                  <a:cubicBezTo>
                    <a:pt x="1001" y="28"/>
                    <a:pt x="458" y="21"/>
                    <a:pt x="233" y="147"/>
                  </a:cubicBezTo>
                  <a:cubicBezTo>
                    <a:pt x="89" y="229"/>
                    <a:pt x="0" y="426"/>
                    <a:pt x="89" y="566"/>
                  </a:cubicBezTo>
                  <a:cubicBezTo>
                    <a:pt x="306" y="824"/>
                    <a:pt x="666" y="874"/>
                    <a:pt x="1015" y="874"/>
                  </a:cubicBezTo>
                  <a:cubicBezTo>
                    <a:pt x="1087" y="874"/>
                    <a:pt x="1160" y="872"/>
                    <a:pt x="1230" y="869"/>
                  </a:cubicBezTo>
                  <a:cubicBezTo>
                    <a:pt x="1403" y="862"/>
                    <a:pt x="1583" y="853"/>
                    <a:pt x="1740" y="779"/>
                  </a:cubicBezTo>
                  <a:cubicBezTo>
                    <a:pt x="2469" y="435"/>
                    <a:pt x="1821" y="0"/>
                    <a:pt x="1330"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8"/>
            <p:cNvSpPr/>
            <p:nvPr/>
          </p:nvSpPr>
          <p:spPr>
            <a:xfrm>
              <a:off x="3004500" y="4078125"/>
              <a:ext cx="61775" cy="21875"/>
            </a:xfrm>
            <a:custGeom>
              <a:avLst/>
              <a:gdLst/>
              <a:ahLst/>
              <a:cxnLst/>
              <a:rect l="l" t="t" r="r" b="b"/>
              <a:pathLst>
                <a:path w="2471" h="875" extrusionOk="0">
                  <a:moveTo>
                    <a:pt x="1328" y="0"/>
                  </a:moveTo>
                  <a:cubicBezTo>
                    <a:pt x="1304" y="0"/>
                    <a:pt x="1279" y="2"/>
                    <a:pt x="1256" y="4"/>
                  </a:cubicBezTo>
                  <a:cubicBezTo>
                    <a:pt x="1001" y="28"/>
                    <a:pt x="458" y="22"/>
                    <a:pt x="233" y="145"/>
                  </a:cubicBezTo>
                  <a:cubicBezTo>
                    <a:pt x="89" y="227"/>
                    <a:pt x="0" y="426"/>
                    <a:pt x="89" y="564"/>
                  </a:cubicBezTo>
                  <a:cubicBezTo>
                    <a:pt x="307" y="824"/>
                    <a:pt x="666" y="874"/>
                    <a:pt x="1015" y="874"/>
                  </a:cubicBezTo>
                  <a:cubicBezTo>
                    <a:pt x="1088" y="874"/>
                    <a:pt x="1160" y="872"/>
                    <a:pt x="1230" y="869"/>
                  </a:cubicBezTo>
                  <a:cubicBezTo>
                    <a:pt x="1404" y="862"/>
                    <a:pt x="1583" y="853"/>
                    <a:pt x="1740" y="779"/>
                  </a:cubicBezTo>
                  <a:cubicBezTo>
                    <a:pt x="2470" y="434"/>
                    <a:pt x="1819" y="0"/>
                    <a:pt x="1328"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8"/>
          <p:cNvGrpSpPr/>
          <p:nvPr/>
        </p:nvGrpSpPr>
        <p:grpSpPr>
          <a:xfrm rot="1633426">
            <a:off x="6278327" y="4176933"/>
            <a:ext cx="881360" cy="1090678"/>
            <a:chOff x="2821350" y="4078125"/>
            <a:chExt cx="317325" cy="392675"/>
          </a:xfrm>
        </p:grpSpPr>
        <p:sp>
          <p:nvSpPr>
            <p:cNvPr id="61" name="Google Shape;61;p8"/>
            <p:cNvSpPr/>
            <p:nvPr/>
          </p:nvSpPr>
          <p:spPr>
            <a:xfrm>
              <a:off x="2879675" y="4220750"/>
              <a:ext cx="87200" cy="44500"/>
            </a:xfrm>
            <a:custGeom>
              <a:avLst/>
              <a:gdLst/>
              <a:ahLst/>
              <a:cxnLst/>
              <a:rect l="l" t="t" r="r" b="b"/>
              <a:pathLst>
                <a:path w="3488" h="1780" extrusionOk="0">
                  <a:moveTo>
                    <a:pt x="2130" y="1"/>
                  </a:moveTo>
                  <a:cubicBezTo>
                    <a:pt x="1758" y="1"/>
                    <a:pt x="1355" y="97"/>
                    <a:pt x="1035" y="210"/>
                  </a:cubicBezTo>
                  <a:cubicBezTo>
                    <a:pt x="902" y="254"/>
                    <a:pt x="774" y="310"/>
                    <a:pt x="649" y="373"/>
                  </a:cubicBezTo>
                  <a:cubicBezTo>
                    <a:pt x="529" y="435"/>
                    <a:pt x="412" y="505"/>
                    <a:pt x="325" y="606"/>
                  </a:cubicBezTo>
                  <a:cubicBezTo>
                    <a:pt x="0" y="986"/>
                    <a:pt x="243" y="1574"/>
                    <a:pt x="741" y="1614"/>
                  </a:cubicBezTo>
                  <a:cubicBezTo>
                    <a:pt x="1117" y="1645"/>
                    <a:pt x="1735" y="1779"/>
                    <a:pt x="2264" y="1779"/>
                  </a:cubicBezTo>
                  <a:cubicBezTo>
                    <a:pt x="2952" y="1779"/>
                    <a:pt x="3488" y="1552"/>
                    <a:pt x="3140" y="572"/>
                  </a:cubicBezTo>
                  <a:cubicBezTo>
                    <a:pt x="2989" y="144"/>
                    <a:pt x="2583" y="1"/>
                    <a:pt x="2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2961775" y="4282500"/>
              <a:ext cx="68525" cy="43375"/>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p:nvPr/>
          </p:nvSpPr>
          <p:spPr>
            <a:xfrm>
              <a:off x="3001300" y="4226900"/>
              <a:ext cx="70850" cy="44350"/>
            </a:xfrm>
            <a:custGeom>
              <a:avLst/>
              <a:gdLst/>
              <a:ahLst/>
              <a:cxnLst/>
              <a:rect l="l" t="t" r="r" b="b"/>
              <a:pathLst>
                <a:path w="2834" h="1774" extrusionOk="0">
                  <a:moveTo>
                    <a:pt x="1176" y="0"/>
                  </a:moveTo>
                  <a:cubicBezTo>
                    <a:pt x="673" y="0"/>
                    <a:pt x="214" y="131"/>
                    <a:pt x="91" y="437"/>
                  </a:cubicBezTo>
                  <a:cubicBezTo>
                    <a:pt x="1" y="662"/>
                    <a:pt x="77" y="928"/>
                    <a:pt x="233" y="1114"/>
                  </a:cubicBezTo>
                  <a:cubicBezTo>
                    <a:pt x="388" y="1298"/>
                    <a:pt x="613" y="1413"/>
                    <a:pt x="842" y="1491"/>
                  </a:cubicBezTo>
                  <a:cubicBezTo>
                    <a:pt x="1138" y="1594"/>
                    <a:pt x="1670" y="1773"/>
                    <a:pt x="2108" y="1773"/>
                  </a:cubicBezTo>
                  <a:cubicBezTo>
                    <a:pt x="2488" y="1773"/>
                    <a:pt x="2797" y="1638"/>
                    <a:pt x="2816" y="1198"/>
                  </a:cubicBezTo>
                  <a:cubicBezTo>
                    <a:pt x="2826" y="976"/>
                    <a:pt x="2834" y="742"/>
                    <a:pt x="2728" y="549"/>
                  </a:cubicBezTo>
                  <a:cubicBezTo>
                    <a:pt x="2544" y="215"/>
                    <a:pt x="1823" y="0"/>
                    <a:pt x="1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2840650" y="4289300"/>
              <a:ext cx="59550" cy="29250"/>
            </a:xfrm>
            <a:custGeom>
              <a:avLst/>
              <a:gdLst/>
              <a:ahLst/>
              <a:cxnLst/>
              <a:rect l="l" t="t" r="r" b="b"/>
              <a:pathLst>
                <a:path w="2382" h="1170" extrusionOk="0">
                  <a:moveTo>
                    <a:pt x="616" y="0"/>
                  </a:moveTo>
                  <a:cubicBezTo>
                    <a:pt x="507" y="0"/>
                    <a:pt x="397" y="12"/>
                    <a:pt x="304" y="66"/>
                  </a:cubicBezTo>
                  <a:cubicBezTo>
                    <a:pt x="14" y="236"/>
                    <a:pt x="1" y="757"/>
                    <a:pt x="266" y="956"/>
                  </a:cubicBezTo>
                  <a:cubicBezTo>
                    <a:pt x="386" y="1046"/>
                    <a:pt x="539" y="1079"/>
                    <a:pt x="687" y="1103"/>
                  </a:cubicBezTo>
                  <a:cubicBezTo>
                    <a:pt x="962" y="1147"/>
                    <a:pt x="1240" y="1170"/>
                    <a:pt x="1518" y="1170"/>
                  </a:cubicBezTo>
                  <a:cubicBezTo>
                    <a:pt x="1688" y="1170"/>
                    <a:pt x="1859" y="1161"/>
                    <a:pt x="2029" y="1144"/>
                  </a:cubicBezTo>
                  <a:cubicBezTo>
                    <a:pt x="2122" y="1136"/>
                    <a:pt x="2222" y="1121"/>
                    <a:pt x="2290" y="1059"/>
                  </a:cubicBezTo>
                  <a:cubicBezTo>
                    <a:pt x="2359" y="994"/>
                    <a:pt x="2382" y="890"/>
                    <a:pt x="2376" y="795"/>
                  </a:cubicBezTo>
                  <a:cubicBezTo>
                    <a:pt x="2357" y="545"/>
                    <a:pt x="2167" y="331"/>
                    <a:pt x="1941" y="219"/>
                  </a:cubicBezTo>
                  <a:cubicBezTo>
                    <a:pt x="1591" y="46"/>
                    <a:pt x="1081" y="12"/>
                    <a:pt x="692" y="2"/>
                  </a:cubicBezTo>
                  <a:cubicBezTo>
                    <a:pt x="667" y="1"/>
                    <a:pt x="641" y="0"/>
                    <a:pt x="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a:off x="2902675" y="4333750"/>
              <a:ext cx="59275" cy="35575"/>
            </a:xfrm>
            <a:custGeom>
              <a:avLst/>
              <a:gdLst/>
              <a:ahLst/>
              <a:cxnLst/>
              <a:rect l="l" t="t" r="r" b="b"/>
              <a:pathLst>
                <a:path w="2371" h="1423" extrusionOk="0">
                  <a:moveTo>
                    <a:pt x="655" y="0"/>
                  </a:moveTo>
                  <a:cubicBezTo>
                    <a:pt x="589" y="0"/>
                    <a:pt x="533" y="7"/>
                    <a:pt x="493" y="23"/>
                  </a:cubicBezTo>
                  <a:cubicBezTo>
                    <a:pt x="232" y="124"/>
                    <a:pt x="57" y="386"/>
                    <a:pt x="9" y="660"/>
                  </a:cubicBezTo>
                  <a:cubicBezTo>
                    <a:pt x="1" y="700"/>
                    <a:pt x="1" y="742"/>
                    <a:pt x="9" y="782"/>
                  </a:cubicBezTo>
                  <a:cubicBezTo>
                    <a:pt x="24" y="823"/>
                    <a:pt x="47" y="861"/>
                    <a:pt x="77" y="892"/>
                  </a:cubicBezTo>
                  <a:cubicBezTo>
                    <a:pt x="405" y="1275"/>
                    <a:pt x="814" y="1422"/>
                    <a:pt x="1267" y="1422"/>
                  </a:cubicBezTo>
                  <a:cubicBezTo>
                    <a:pt x="1388" y="1422"/>
                    <a:pt x="1512" y="1412"/>
                    <a:pt x="1638" y="1392"/>
                  </a:cubicBezTo>
                  <a:cubicBezTo>
                    <a:pt x="1810" y="1365"/>
                    <a:pt x="1991" y="1327"/>
                    <a:pt x="2113" y="1204"/>
                  </a:cubicBezTo>
                  <a:cubicBezTo>
                    <a:pt x="2370" y="946"/>
                    <a:pt x="2189" y="466"/>
                    <a:pt x="1864" y="299"/>
                  </a:cubicBezTo>
                  <a:cubicBezTo>
                    <a:pt x="1654" y="190"/>
                    <a:pt x="1007"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a:off x="2992875" y="4172525"/>
              <a:ext cx="59250" cy="35525"/>
            </a:xfrm>
            <a:custGeom>
              <a:avLst/>
              <a:gdLst/>
              <a:ahLst/>
              <a:cxnLst/>
              <a:rect l="l" t="t" r="r" b="b"/>
              <a:pathLst>
                <a:path w="2370" h="1421" extrusionOk="0">
                  <a:moveTo>
                    <a:pt x="656" y="0"/>
                  </a:moveTo>
                  <a:cubicBezTo>
                    <a:pt x="588" y="0"/>
                    <a:pt x="532" y="7"/>
                    <a:pt x="491" y="23"/>
                  </a:cubicBezTo>
                  <a:cubicBezTo>
                    <a:pt x="231" y="123"/>
                    <a:pt x="55" y="385"/>
                    <a:pt x="9" y="659"/>
                  </a:cubicBezTo>
                  <a:cubicBezTo>
                    <a:pt x="0" y="699"/>
                    <a:pt x="0" y="742"/>
                    <a:pt x="9" y="782"/>
                  </a:cubicBezTo>
                  <a:cubicBezTo>
                    <a:pt x="23" y="824"/>
                    <a:pt x="46" y="861"/>
                    <a:pt x="76" y="892"/>
                  </a:cubicBezTo>
                  <a:cubicBezTo>
                    <a:pt x="405" y="1274"/>
                    <a:pt x="814" y="1421"/>
                    <a:pt x="1267" y="1421"/>
                  </a:cubicBezTo>
                  <a:cubicBezTo>
                    <a:pt x="1387" y="1421"/>
                    <a:pt x="1511" y="1410"/>
                    <a:pt x="1638" y="1391"/>
                  </a:cubicBezTo>
                  <a:cubicBezTo>
                    <a:pt x="1809" y="1365"/>
                    <a:pt x="1991" y="1327"/>
                    <a:pt x="2112" y="1204"/>
                  </a:cubicBezTo>
                  <a:cubicBezTo>
                    <a:pt x="2370" y="945"/>
                    <a:pt x="2188" y="465"/>
                    <a:pt x="1864" y="299"/>
                  </a:cubicBezTo>
                  <a:cubicBezTo>
                    <a:pt x="1654" y="191"/>
                    <a:pt x="1008" y="0"/>
                    <a:pt x="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a:off x="3004825" y="4332400"/>
              <a:ext cx="78875" cy="35675"/>
            </a:xfrm>
            <a:custGeom>
              <a:avLst/>
              <a:gdLst/>
              <a:ahLst/>
              <a:cxnLst/>
              <a:rect l="l" t="t" r="r" b="b"/>
              <a:pathLst>
                <a:path w="3155" h="1427" extrusionOk="0">
                  <a:moveTo>
                    <a:pt x="1869" y="1"/>
                  </a:moveTo>
                  <a:cubicBezTo>
                    <a:pt x="1855" y="1"/>
                    <a:pt x="1842" y="1"/>
                    <a:pt x="1829" y="2"/>
                  </a:cubicBezTo>
                  <a:cubicBezTo>
                    <a:pt x="1390" y="35"/>
                    <a:pt x="84" y="35"/>
                    <a:pt x="44" y="621"/>
                  </a:cubicBezTo>
                  <a:cubicBezTo>
                    <a:pt x="1" y="1268"/>
                    <a:pt x="797" y="1426"/>
                    <a:pt x="1473" y="1426"/>
                  </a:cubicBezTo>
                  <a:cubicBezTo>
                    <a:pt x="1797" y="1426"/>
                    <a:pt x="2093" y="1390"/>
                    <a:pt x="2258" y="1354"/>
                  </a:cubicBezTo>
                  <a:cubicBezTo>
                    <a:pt x="2357" y="1332"/>
                    <a:pt x="2457" y="1306"/>
                    <a:pt x="2537" y="1248"/>
                  </a:cubicBezTo>
                  <a:cubicBezTo>
                    <a:pt x="3155" y="797"/>
                    <a:pt x="2409" y="1"/>
                    <a:pt x="18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2907825" y="4160200"/>
              <a:ext cx="78875" cy="35700"/>
            </a:xfrm>
            <a:custGeom>
              <a:avLst/>
              <a:gdLst/>
              <a:ahLst/>
              <a:cxnLst/>
              <a:rect l="l" t="t" r="r" b="b"/>
              <a:pathLst>
                <a:path w="3155" h="1428" extrusionOk="0">
                  <a:moveTo>
                    <a:pt x="1870" y="1"/>
                  </a:moveTo>
                  <a:cubicBezTo>
                    <a:pt x="1856" y="1"/>
                    <a:pt x="1843" y="1"/>
                    <a:pt x="1830" y="2"/>
                  </a:cubicBezTo>
                  <a:cubicBezTo>
                    <a:pt x="1391" y="35"/>
                    <a:pt x="84" y="35"/>
                    <a:pt x="45" y="620"/>
                  </a:cubicBezTo>
                  <a:cubicBezTo>
                    <a:pt x="1" y="1269"/>
                    <a:pt x="798" y="1428"/>
                    <a:pt x="1475" y="1428"/>
                  </a:cubicBezTo>
                  <a:cubicBezTo>
                    <a:pt x="1798" y="1428"/>
                    <a:pt x="2094" y="1392"/>
                    <a:pt x="2259" y="1355"/>
                  </a:cubicBezTo>
                  <a:cubicBezTo>
                    <a:pt x="2356" y="1332"/>
                    <a:pt x="2456" y="1307"/>
                    <a:pt x="2537" y="1248"/>
                  </a:cubicBezTo>
                  <a:cubicBezTo>
                    <a:pt x="3154" y="797"/>
                    <a:pt x="2408" y="1"/>
                    <a:pt x="18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a:off x="3062800" y="4282875"/>
              <a:ext cx="74825" cy="36950"/>
            </a:xfrm>
            <a:custGeom>
              <a:avLst/>
              <a:gdLst/>
              <a:ahLst/>
              <a:cxnLst/>
              <a:rect l="l" t="t" r="r" b="b"/>
              <a:pathLst>
                <a:path w="2993" h="1478" extrusionOk="0">
                  <a:moveTo>
                    <a:pt x="833" y="1"/>
                  </a:moveTo>
                  <a:cubicBezTo>
                    <a:pt x="731" y="1"/>
                    <a:pt x="648" y="9"/>
                    <a:pt x="592" y="26"/>
                  </a:cubicBezTo>
                  <a:cubicBezTo>
                    <a:pt x="282" y="119"/>
                    <a:pt x="0" y="386"/>
                    <a:pt x="0" y="708"/>
                  </a:cubicBezTo>
                  <a:cubicBezTo>
                    <a:pt x="0" y="935"/>
                    <a:pt x="140" y="1148"/>
                    <a:pt x="331" y="1275"/>
                  </a:cubicBezTo>
                  <a:cubicBezTo>
                    <a:pt x="519" y="1404"/>
                    <a:pt x="751" y="1457"/>
                    <a:pt x="978" y="1473"/>
                  </a:cubicBezTo>
                  <a:cubicBezTo>
                    <a:pt x="1030" y="1476"/>
                    <a:pt x="1082" y="1478"/>
                    <a:pt x="1134" y="1478"/>
                  </a:cubicBezTo>
                  <a:cubicBezTo>
                    <a:pt x="1489" y="1478"/>
                    <a:pt x="1840" y="1397"/>
                    <a:pt x="2161" y="1240"/>
                  </a:cubicBezTo>
                  <a:cubicBezTo>
                    <a:pt x="2254" y="1194"/>
                    <a:pt x="2345" y="1140"/>
                    <a:pt x="2413" y="1061"/>
                  </a:cubicBezTo>
                  <a:cubicBezTo>
                    <a:pt x="2992" y="367"/>
                    <a:pt x="1509" y="1"/>
                    <a:pt x="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2955925" y="4386250"/>
              <a:ext cx="67225" cy="31150"/>
            </a:xfrm>
            <a:custGeom>
              <a:avLst/>
              <a:gdLst/>
              <a:ahLst/>
              <a:cxnLst/>
              <a:rect l="l" t="t" r="r" b="b"/>
              <a:pathLst>
                <a:path w="2689" h="1246" extrusionOk="0">
                  <a:moveTo>
                    <a:pt x="1729" y="0"/>
                  </a:moveTo>
                  <a:cubicBezTo>
                    <a:pt x="1146" y="0"/>
                    <a:pt x="0" y="112"/>
                    <a:pt x="488" y="797"/>
                  </a:cubicBezTo>
                  <a:cubicBezTo>
                    <a:pt x="603" y="958"/>
                    <a:pt x="792" y="1054"/>
                    <a:pt x="979" y="1118"/>
                  </a:cubicBezTo>
                  <a:cubicBezTo>
                    <a:pt x="1226" y="1203"/>
                    <a:pt x="1485" y="1246"/>
                    <a:pt x="1744" y="1246"/>
                  </a:cubicBezTo>
                  <a:cubicBezTo>
                    <a:pt x="1792" y="1246"/>
                    <a:pt x="1840" y="1244"/>
                    <a:pt x="1887" y="1241"/>
                  </a:cubicBezTo>
                  <a:cubicBezTo>
                    <a:pt x="2238" y="1220"/>
                    <a:pt x="2652" y="1038"/>
                    <a:pt x="2671" y="687"/>
                  </a:cubicBezTo>
                  <a:cubicBezTo>
                    <a:pt x="2688" y="402"/>
                    <a:pt x="2424" y="278"/>
                    <a:pt x="2252" y="105"/>
                  </a:cubicBezTo>
                  <a:cubicBezTo>
                    <a:pt x="2179" y="32"/>
                    <a:pt x="2068" y="15"/>
                    <a:pt x="1963" y="7"/>
                  </a:cubicBezTo>
                  <a:cubicBezTo>
                    <a:pt x="1908" y="3"/>
                    <a:pt x="1826" y="0"/>
                    <a:pt x="17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a:off x="2850650" y="4086975"/>
              <a:ext cx="67250" cy="31150"/>
            </a:xfrm>
            <a:custGeom>
              <a:avLst/>
              <a:gdLst/>
              <a:ahLst/>
              <a:cxnLst/>
              <a:rect l="l" t="t" r="r" b="b"/>
              <a:pathLst>
                <a:path w="2690" h="1246" extrusionOk="0">
                  <a:moveTo>
                    <a:pt x="1736" y="1"/>
                  </a:moveTo>
                  <a:cubicBezTo>
                    <a:pt x="1155" y="1"/>
                    <a:pt x="0" y="110"/>
                    <a:pt x="490" y="797"/>
                  </a:cubicBezTo>
                  <a:cubicBezTo>
                    <a:pt x="605" y="960"/>
                    <a:pt x="794" y="1054"/>
                    <a:pt x="981" y="1118"/>
                  </a:cubicBezTo>
                  <a:cubicBezTo>
                    <a:pt x="1227" y="1203"/>
                    <a:pt x="1486" y="1246"/>
                    <a:pt x="1747" y="1246"/>
                  </a:cubicBezTo>
                  <a:cubicBezTo>
                    <a:pt x="1794" y="1246"/>
                    <a:pt x="1842" y="1244"/>
                    <a:pt x="1890" y="1241"/>
                  </a:cubicBezTo>
                  <a:cubicBezTo>
                    <a:pt x="2239" y="1220"/>
                    <a:pt x="2654" y="1038"/>
                    <a:pt x="2674" y="687"/>
                  </a:cubicBezTo>
                  <a:cubicBezTo>
                    <a:pt x="2690" y="402"/>
                    <a:pt x="2425" y="278"/>
                    <a:pt x="2253" y="105"/>
                  </a:cubicBezTo>
                  <a:cubicBezTo>
                    <a:pt x="2181" y="32"/>
                    <a:pt x="2069" y="16"/>
                    <a:pt x="1966" y="7"/>
                  </a:cubicBezTo>
                  <a:cubicBezTo>
                    <a:pt x="1911" y="3"/>
                    <a:pt x="1831" y="1"/>
                    <a:pt x="1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a:off x="2932650" y="4115675"/>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7" y="1203"/>
                    <a:pt x="1486" y="1246"/>
                    <a:pt x="1746" y="1246"/>
                  </a:cubicBezTo>
                  <a:cubicBezTo>
                    <a:pt x="1794" y="1246"/>
                    <a:pt x="1841" y="1244"/>
                    <a:pt x="1889" y="1242"/>
                  </a:cubicBezTo>
                  <a:cubicBezTo>
                    <a:pt x="2239" y="1220"/>
                    <a:pt x="2654" y="1038"/>
                    <a:pt x="2674" y="688"/>
                  </a:cubicBezTo>
                  <a:cubicBezTo>
                    <a:pt x="2690" y="404"/>
                    <a:pt x="2425" y="278"/>
                    <a:pt x="2254" y="105"/>
                  </a:cubicBezTo>
                  <a:cubicBezTo>
                    <a:pt x="2181" y="32"/>
                    <a:pt x="2069" y="16"/>
                    <a:pt x="1966" y="8"/>
                  </a:cubicBezTo>
                  <a:cubicBezTo>
                    <a:pt x="1911" y="4"/>
                    <a:pt x="1831" y="1"/>
                    <a:pt x="1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3018725" y="4134800"/>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8" y="1203"/>
                    <a:pt x="1486" y="1246"/>
                    <a:pt x="1746" y="1246"/>
                  </a:cubicBezTo>
                  <a:cubicBezTo>
                    <a:pt x="1794" y="1246"/>
                    <a:pt x="1842" y="1244"/>
                    <a:pt x="1889" y="1242"/>
                  </a:cubicBezTo>
                  <a:cubicBezTo>
                    <a:pt x="2240" y="1220"/>
                    <a:pt x="2654" y="1038"/>
                    <a:pt x="2674" y="688"/>
                  </a:cubicBezTo>
                  <a:cubicBezTo>
                    <a:pt x="2690" y="404"/>
                    <a:pt x="2425" y="278"/>
                    <a:pt x="2254" y="105"/>
                  </a:cubicBezTo>
                  <a:cubicBezTo>
                    <a:pt x="2181" y="32"/>
                    <a:pt x="2069" y="16"/>
                    <a:pt x="1966" y="8"/>
                  </a:cubicBezTo>
                  <a:cubicBezTo>
                    <a:pt x="1912" y="4"/>
                    <a:pt x="1832" y="1"/>
                    <a:pt x="1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a:off x="2863425" y="4391850"/>
              <a:ext cx="73375" cy="29550"/>
            </a:xfrm>
            <a:custGeom>
              <a:avLst/>
              <a:gdLst/>
              <a:ahLst/>
              <a:cxnLst/>
              <a:rect l="l" t="t" r="r" b="b"/>
              <a:pathLst>
                <a:path w="2935" h="1182" extrusionOk="0">
                  <a:moveTo>
                    <a:pt x="990" y="0"/>
                  </a:moveTo>
                  <a:cubicBezTo>
                    <a:pt x="768" y="0"/>
                    <a:pt x="549" y="11"/>
                    <a:pt x="347" y="11"/>
                  </a:cubicBezTo>
                  <a:cubicBezTo>
                    <a:pt x="288" y="11"/>
                    <a:pt x="227" y="11"/>
                    <a:pt x="178" y="41"/>
                  </a:cubicBezTo>
                  <a:cubicBezTo>
                    <a:pt x="135" y="71"/>
                    <a:pt x="104" y="112"/>
                    <a:pt x="87" y="159"/>
                  </a:cubicBezTo>
                  <a:cubicBezTo>
                    <a:pt x="1" y="364"/>
                    <a:pt x="59" y="610"/>
                    <a:pt x="197" y="786"/>
                  </a:cubicBezTo>
                  <a:cubicBezTo>
                    <a:pt x="333" y="962"/>
                    <a:pt x="536" y="1072"/>
                    <a:pt x="744" y="1146"/>
                  </a:cubicBezTo>
                  <a:cubicBezTo>
                    <a:pt x="813" y="1170"/>
                    <a:pt x="897" y="1182"/>
                    <a:pt x="989" y="1182"/>
                  </a:cubicBezTo>
                  <a:cubicBezTo>
                    <a:pt x="1704" y="1182"/>
                    <a:pt x="2935" y="510"/>
                    <a:pt x="1901" y="125"/>
                  </a:cubicBezTo>
                  <a:cubicBezTo>
                    <a:pt x="1626" y="22"/>
                    <a:pt x="1306" y="0"/>
                    <a:pt x="9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a:off x="3048025" y="4392850"/>
              <a:ext cx="59700" cy="32950"/>
            </a:xfrm>
            <a:custGeom>
              <a:avLst/>
              <a:gdLst/>
              <a:ahLst/>
              <a:cxnLst/>
              <a:rect l="l" t="t" r="r" b="b"/>
              <a:pathLst>
                <a:path w="2388" h="1318" extrusionOk="0">
                  <a:moveTo>
                    <a:pt x="1010" y="1"/>
                  </a:moveTo>
                  <a:cubicBezTo>
                    <a:pt x="655" y="1"/>
                    <a:pt x="308" y="143"/>
                    <a:pt x="98" y="476"/>
                  </a:cubicBezTo>
                  <a:cubicBezTo>
                    <a:pt x="74" y="513"/>
                    <a:pt x="54" y="554"/>
                    <a:pt x="41" y="596"/>
                  </a:cubicBezTo>
                  <a:cubicBezTo>
                    <a:pt x="1" y="743"/>
                    <a:pt x="79" y="893"/>
                    <a:pt x="157" y="1025"/>
                  </a:cubicBezTo>
                  <a:cubicBezTo>
                    <a:pt x="217" y="1129"/>
                    <a:pt x="284" y="1239"/>
                    <a:pt x="394" y="1286"/>
                  </a:cubicBezTo>
                  <a:cubicBezTo>
                    <a:pt x="451" y="1312"/>
                    <a:pt x="513" y="1318"/>
                    <a:pt x="576" y="1318"/>
                  </a:cubicBezTo>
                  <a:cubicBezTo>
                    <a:pt x="597" y="1318"/>
                    <a:pt x="618" y="1317"/>
                    <a:pt x="639" y="1316"/>
                  </a:cubicBezTo>
                  <a:cubicBezTo>
                    <a:pt x="1009" y="1306"/>
                    <a:pt x="1740" y="1312"/>
                    <a:pt x="2086" y="1129"/>
                  </a:cubicBezTo>
                  <a:cubicBezTo>
                    <a:pt x="2339" y="996"/>
                    <a:pt x="2387" y="764"/>
                    <a:pt x="1940" y="354"/>
                  </a:cubicBezTo>
                  <a:cubicBezTo>
                    <a:pt x="1699" y="132"/>
                    <a:pt x="1351" y="1"/>
                    <a:pt x="10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a:off x="2915900" y="4444325"/>
              <a:ext cx="49275" cy="26475"/>
            </a:xfrm>
            <a:custGeom>
              <a:avLst/>
              <a:gdLst/>
              <a:ahLst/>
              <a:cxnLst/>
              <a:rect l="l" t="t" r="r" b="b"/>
              <a:pathLst>
                <a:path w="1971" h="1059" extrusionOk="0">
                  <a:moveTo>
                    <a:pt x="1407" y="1"/>
                  </a:moveTo>
                  <a:cubicBezTo>
                    <a:pt x="1181" y="1"/>
                    <a:pt x="932" y="55"/>
                    <a:pt x="763" y="65"/>
                  </a:cubicBezTo>
                  <a:cubicBezTo>
                    <a:pt x="539" y="80"/>
                    <a:pt x="280" y="111"/>
                    <a:pt x="157" y="300"/>
                  </a:cubicBezTo>
                  <a:cubicBezTo>
                    <a:pt x="1" y="537"/>
                    <a:pt x="190" y="877"/>
                    <a:pt x="454" y="983"/>
                  </a:cubicBezTo>
                  <a:cubicBezTo>
                    <a:pt x="572" y="1030"/>
                    <a:pt x="748" y="1058"/>
                    <a:pt x="938" y="1058"/>
                  </a:cubicBezTo>
                  <a:cubicBezTo>
                    <a:pt x="1410" y="1058"/>
                    <a:pt x="1970" y="887"/>
                    <a:pt x="1940" y="417"/>
                  </a:cubicBezTo>
                  <a:cubicBezTo>
                    <a:pt x="1918" y="81"/>
                    <a:pt x="1680"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a:off x="2848950" y="4190175"/>
              <a:ext cx="49275" cy="26450"/>
            </a:xfrm>
            <a:custGeom>
              <a:avLst/>
              <a:gdLst/>
              <a:ahLst/>
              <a:cxnLst/>
              <a:rect l="l" t="t" r="r" b="b"/>
              <a:pathLst>
                <a:path w="1971" h="1058" extrusionOk="0">
                  <a:moveTo>
                    <a:pt x="1406" y="0"/>
                  </a:moveTo>
                  <a:cubicBezTo>
                    <a:pt x="1181" y="0"/>
                    <a:pt x="932" y="55"/>
                    <a:pt x="763" y="65"/>
                  </a:cubicBezTo>
                  <a:cubicBezTo>
                    <a:pt x="538" y="79"/>
                    <a:pt x="280" y="110"/>
                    <a:pt x="157" y="299"/>
                  </a:cubicBezTo>
                  <a:cubicBezTo>
                    <a:pt x="1" y="537"/>
                    <a:pt x="189" y="877"/>
                    <a:pt x="454" y="983"/>
                  </a:cubicBezTo>
                  <a:cubicBezTo>
                    <a:pt x="571" y="1030"/>
                    <a:pt x="747" y="1058"/>
                    <a:pt x="938" y="1058"/>
                  </a:cubicBezTo>
                  <a:cubicBezTo>
                    <a:pt x="1410" y="1058"/>
                    <a:pt x="1970" y="886"/>
                    <a:pt x="1940" y="416"/>
                  </a:cubicBezTo>
                  <a:cubicBezTo>
                    <a:pt x="1917" y="80"/>
                    <a:pt x="1679" y="0"/>
                    <a:pt x="1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a:off x="3005850" y="4438850"/>
              <a:ext cx="61800" cy="21875"/>
            </a:xfrm>
            <a:custGeom>
              <a:avLst/>
              <a:gdLst/>
              <a:ahLst/>
              <a:cxnLst/>
              <a:rect l="l" t="t" r="r" b="b"/>
              <a:pathLst>
                <a:path w="2472" h="875" extrusionOk="0">
                  <a:moveTo>
                    <a:pt x="1330" y="1"/>
                  </a:moveTo>
                  <a:cubicBezTo>
                    <a:pt x="1305" y="1"/>
                    <a:pt x="1281" y="2"/>
                    <a:pt x="1257" y="4"/>
                  </a:cubicBezTo>
                  <a:cubicBezTo>
                    <a:pt x="1001" y="28"/>
                    <a:pt x="460" y="23"/>
                    <a:pt x="234" y="147"/>
                  </a:cubicBezTo>
                  <a:cubicBezTo>
                    <a:pt x="89" y="228"/>
                    <a:pt x="1" y="426"/>
                    <a:pt x="89" y="566"/>
                  </a:cubicBezTo>
                  <a:cubicBezTo>
                    <a:pt x="307" y="823"/>
                    <a:pt x="664" y="875"/>
                    <a:pt x="1010" y="875"/>
                  </a:cubicBezTo>
                  <a:cubicBezTo>
                    <a:pt x="1085" y="875"/>
                    <a:pt x="1158" y="872"/>
                    <a:pt x="1230" y="869"/>
                  </a:cubicBezTo>
                  <a:cubicBezTo>
                    <a:pt x="1405" y="863"/>
                    <a:pt x="1583" y="855"/>
                    <a:pt x="1741" y="780"/>
                  </a:cubicBezTo>
                  <a:cubicBezTo>
                    <a:pt x="2472" y="436"/>
                    <a:pt x="1820" y="1"/>
                    <a:pt x="1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a:off x="2821350" y="4134150"/>
              <a:ext cx="61825" cy="21875"/>
            </a:xfrm>
            <a:custGeom>
              <a:avLst/>
              <a:gdLst/>
              <a:ahLst/>
              <a:cxnLst/>
              <a:rect l="l" t="t" r="r" b="b"/>
              <a:pathLst>
                <a:path w="2473" h="875" extrusionOk="0">
                  <a:moveTo>
                    <a:pt x="1330" y="0"/>
                  </a:moveTo>
                  <a:cubicBezTo>
                    <a:pt x="1306" y="0"/>
                    <a:pt x="1281" y="1"/>
                    <a:pt x="1258" y="4"/>
                  </a:cubicBezTo>
                  <a:cubicBezTo>
                    <a:pt x="1003" y="28"/>
                    <a:pt x="460" y="22"/>
                    <a:pt x="235" y="146"/>
                  </a:cubicBezTo>
                  <a:cubicBezTo>
                    <a:pt x="91" y="228"/>
                    <a:pt x="1" y="427"/>
                    <a:pt x="91" y="565"/>
                  </a:cubicBezTo>
                  <a:cubicBezTo>
                    <a:pt x="308" y="822"/>
                    <a:pt x="665" y="874"/>
                    <a:pt x="1012" y="874"/>
                  </a:cubicBezTo>
                  <a:cubicBezTo>
                    <a:pt x="1086" y="874"/>
                    <a:pt x="1160" y="872"/>
                    <a:pt x="1232" y="869"/>
                  </a:cubicBezTo>
                  <a:cubicBezTo>
                    <a:pt x="1405" y="861"/>
                    <a:pt x="1584" y="853"/>
                    <a:pt x="1742" y="780"/>
                  </a:cubicBezTo>
                  <a:cubicBezTo>
                    <a:pt x="2472" y="435"/>
                    <a:pt x="1821" y="0"/>
                    <a:pt x="13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a:off x="3076925" y="4198375"/>
              <a:ext cx="61750" cy="21875"/>
            </a:xfrm>
            <a:custGeom>
              <a:avLst/>
              <a:gdLst/>
              <a:ahLst/>
              <a:cxnLst/>
              <a:rect l="l" t="t" r="r" b="b"/>
              <a:pathLst>
                <a:path w="2470" h="875" extrusionOk="0">
                  <a:moveTo>
                    <a:pt x="1330" y="0"/>
                  </a:moveTo>
                  <a:cubicBezTo>
                    <a:pt x="1305" y="0"/>
                    <a:pt x="1280" y="2"/>
                    <a:pt x="1256" y="4"/>
                  </a:cubicBezTo>
                  <a:cubicBezTo>
                    <a:pt x="1001" y="28"/>
                    <a:pt x="458" y="21"/>
                    <a:pt x="233" y="147"/>
                  </a:cubicBezTo>
                  <a:cubicBezTo>
                    <a:pt x="89" y="229"/>
                    <a:pt x="0" y="426"/>
                    <a:pt x="89" y="566"/>
                  </a:cubicBezTo>
                  <a:cubicBezTo>
                    <a:pt x="306" y="824"/>
                    <a:pt x="666" y="874"/>
                    <a:pt x="1015" y="874"/>
                  </a:cubicBezTo>
                  <a:cubicBezTo>
                    <a:pt x="1087" y="874"/>
                    <a:pt x="1160" y="872"/>
                    <a:pt x="1230" y="869"/>
                  </a:cubicBezTo>
                  <a:cubicBezTo>
                    <a:pt x="1403" y="862"/>
                    <a:pt x="1583" y="853"/>
                    <a:pt x="1740" y="779"/>
                  </a:cubicBezTo>
                  <a:cubicBezTo>
                    <a:pt x="2469" y="435"/>
                    <a:pt x="1821" y="0"/>
                    <a:pt x="13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a:off x="3004500" y="4078125"/>
              <a:ext cx="61775" cy="21875"/>
            </a:xfrm>
            <a:custGeom>
              <a:avLst/>
              <a:gdLst/>
              <a:ahLst/>
              <a:cxnLst/>
              <a:rect l="l" t="t" r="r" b="b"/>
              <a:pathLst>
                <a:path w="2471" h="875" extrusionOk="0">
                  <a:moveTo>
                    <a:pt x="1328" y="0"/>
                  </a:moveTo>
                  <a:cubicBezTo>
                    <a:pt x="1304" y="0"/>
                    <a:pt x="1279" y="2"/>
                    <a:pt x="1256" y="4"/>
                  </a:cubicBezTo>
                  <a:cubicBezTo>
                    <a:pt x="1001" y="28"/>
                    <a:pt x="458" y="22"/>
                    <a:pt x="233" y="145"/>
                  </a:cubicBezTo>
                  <a:cubicBezTo>
                    <a:pt x="89" y="227"/>
                    <a:pt x="0" y="426"/>
                    <a:pt x="89" y="564"/>
                  </a:cubicBezTo>
                  <a:cubicBezTo>
                    <a:pt x="307" y="824"/>
                    <a:pt x="666" y="874"/>
                    <a:pt x="1015" y="874"/>
                  </a:cubicBezTo>
                  <a:cubicBezTo>
                    <a:pt x="1088" y="874"/>
                    <a:pt x="1160" y="872"/>
                    <a:pt x="1230" y="869"/>
                  </a:cubicBezTo>
                  <a:cubicBezTo>
                    <a:pt x="1404" y="862"/>
                    <a:pt x="1583" y="853"/>
                    <a:pt x="1740" y="779"/>
                  </a:cubicBezTo>
                  <a:cubicBezTo>
                    <a:pt x="2470" y="434"/>
                    <a:pt x="1819" y="0"/>
                    <a:pt x="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a:off x="5187100" y="754625"/>
            <a:ext cx="3228600" cy="1748400"/>
          </a:xfrm>
          <a:prstGeom prst="rect">
            <a:avLst/>
          </a:prstGeom>
        </p:spPr>
        <p:txBody>
          <a:bodyPr spcFirstLastPara="1" wrap="square" lIns="91425" tIns="91425" rIns="91425" bIns="91425" anchor="t" anchorCtr="0">
            <a:noAutofit/>
          </a:bodyPr>
          <a:lstStyle>
            <a:lvl1pPr lvl="0" algn="r">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9"/>
          <p:cNvSpPr/>
          <p:nvPr/>
        </p:nvSpPr>
        <p:spPr>
          <a:xfrm rot="10800000">
            <a:off x="1" y="11"/>
            <a:ext cx="5387228" cy="2977326"/>
          </a:xfrm>
          <a:custGeom>
            <a:avLst/>
            <a:gdLst/>
            <a:ahLst/>
            <a:cxnLst/>
            <a:rect l="l" t="t" r="r" b="b"/>
            <a:pathLst>
              <a:path w="129985" h="71838" extrusionOk="0">
                <a:moveTo>
                  <a:pt x="26174" y="0"/>
                </a:moveTo>
                <a:cubicBezTo>
                  <a:pt x="22995" y="0"/>
                  <a:pt x="19662" y="2105"/>
                  <a:pt x="17722" y="4907"/>
                </a:cubicBezTo>
                <a:cubicBezTo>
                  <a:pt x="14255" y="9707"/>
                  <a:pt x="13989" y="15306"/>
                  <a:pt x="13188" y="20907"/>
                </a:cubicBezTo>
                <a:cubicBezTo>
                  <a:pt x="12389" y="27040"/>
                  <a:pt x="10789" y="33173"/>
                  <a:pt x="10523" y="39573"/>
                </a:cubicBezTo>
                <a:cubicBezTo>
                  <a:pt x="10523" y="40640"/>
                  <a:pt x="10255" y="41705"/>
                  <a:pt x="9722" y="42772"/>
                </a:cubicBezTo>
                <a:cubicBezTo>
                  <a:pt x="9189" y="43572"/>
                  <a:pt x="9722" y="44905"/>
                  <a:pt x="9456" y="45972"/>
                </a:cubicBezTo>
                <a:cubicBezTo>
                  <a:pt x="8389" y="49171"/>
                  <a:pt x="8655" y="52105"/>
                  <a:pt x="8122" y="55037"/>
                </a:cubicBezTo>
                <a:cubicBezTo>
                  <a:pt x="6442" y="61126"/>
                  <a:pt x="3604" y="66551"/>
                  <a:pt x="0" y="71837"/>
                </a:cubicBezTo>
                <a:lnTo>
                  <a:pt x="129985" y="71837"/>
                </a:lnTo>
                <a:lnTo>
                  <a:pt x="129985" y="58974"/>
                </a:lnTo>
                <a:cubicBezTo>
                  <a:pt x="128471" y="59232"/>
                  <a:pt x="126987" y="59349"/>
                  <a:pt x="125528" y="59349"/>
                </a:cubicBezTo>
                <a:cubicBezTo>
                  <a:pt x="115365" y="59349"/>
                  <a:pt x="106394" y="53677"/>
                  <a:pt x="96652" y="50505"/>
                </a:cubicBezTo>
                <a:cubicBezTo>
                  <a:pt x="94191" y="49609"/>
                  <a:pt x="91494" y="49231"/>
                  <a:pt x="88721" y="49231"/>
                </a:cubicBezTo>
                <a:cubicBezTo>
                  <a:pt x="84885" y="49231"/>
                  <a:pt x="80902" y="49955"/>
                  <a:pt x="77187" y="51038"/>
                </a:cubicBezTo>
                <a:cubicBezTo>
                  <a:pt x="76309" y="51331"/>
                  <a:pt x="75190" y="51543"/>
                  <a:pt x="74183" y="51543"/>
                </a:cubicBezTo>
                <a:cubicBezTo>
                  <a:pt x="73354" y="51543"/>
                  <a:pt x="72601" y="51399"/>
                  <a:pt x="72120" y="51038"/>
                </a:cubicBezTo>
                <a:cubicBezTo>
                  <a:pt x="62787" y="42772"/>
                  <a:pt x="65454" y="29973"/>
                  <a:pt x="65454" y="18772"/>
                </a:cubicBezTo>
                <a:cubicBezTo>
                  <a:pt x="65454" y="16106"/>
                  <a:pt x="64653" y="13173"/>
                  <a:pt x="63053" y="12374"/>
                </a:cubicBezTo>
                <a:cubicBezTo>
                  <a:pt x="62045" y="11743"/>
                  <a:pt x="60680" y="11470"/>
                  <a:pt x="59212" y="11470"/>
                </a:cubicBezTo>
                <a:cubicBezTo>
                  <a:pt x="57571" y="11470"/>
                  <a:pt x="55801" y="11811"/>
                  <a:pt x="54253" y="12374"/>
                </a:cubicBezTo>
                <a:cubicBezTo>
                  <a:pt x="53987" y="12640"/>
                  <a:pt x="53987" y="13173"/>
                  <a:pt x="53720" y="13439"/>
                </a:cubicBezTo>
                <a:cubicBezTo>
                  <a:pt x="48120" y="13972"/>
                  <a:pt x="46522" y="18772"/>
                  <a:pt x="42788" y="21707"/>
                </a:cubicBezTo>
                <a:cubicBezTo>
                  <a:pt x="42197" y="22121"/>
                  <a:pt x="41605" y="22299"/>
                  <a:pt x="41031" y="22299"/>
                </a:cubicBezTo>
                <a:cubicBezTo>
                  <a:pt x="39017" y="22299"/>
                  <a:pt x="37218" y="20108"/>
                  <a:pt x="36388" y="18240"/>
                </a:cubicBezTo>
                <a:cubicBezTo>
                  <a:pt x="34255" y="12108"/>
                  <a:pt x="35054" y="2773"/>
                  <a:pt x="28388" y="374"/>
                </a:cubicBezTo>
                <a:cubicBezTo>
                  <a:pt x="27672" y="118"/>
                  <a:pt x="26927" y="0"/>
                  <a:pt x="26174" y="0"/>
                </a:cubicBezTo>
                <a:close/>
              </a:path>
            </a:pathLst>
          </a:custGeom>
          <a:solidFill>
            <a:srgbClr val="E2DACC">
              <a:alpha val="4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rot="10800000" flipH="1">
            <a:off x="3384938" y="3042075"/>
            <a:ext cx="5759074" cy="2123557"/>
          </a:xfrm>
          <a:custGeom>
            <a:avLst/>
            <a:gdLst/>
            <a:ahLst/>
            <a:cxnLst/>
            <a:rect l="l" t="t" r="r" b="b"/>
            <a:pathLst>
              <a:path w="125964" h="46447" extrusionOk="0">
                <a:moveTo>
                  <a:pt x="482" y="1"/>
                </a:moveTo>
                <a:cubicBezTo>
                  <a:pt x="33" y="1960"/>
                  <a:pt x="0" y="4046"/>
                  <a:pt x="368" y="6135"/>
                </a:cubicBezTo>
                <a:cubicBezTo>
                  <a:pt x="368" y="6669"/>
                  <a:pt x="1434" y="6669"/>
                  <a:pt x="1434" y="7202"/>
                </a:cubicBezTo>
                <a:cubicBezTo>
                  <a:pt x="3036" y="13868"/>
                  <a:pt x="10501" y="16535"/>
                  <a:pt x="16101" y="17868"/>
                </a:cubicBezTo>
                <a:cubicBezTo>
                  <a:pt x="18563" y="18458"/>
                  <a:pt x="21062" y="18613"/>
                  <a:pt x="23570" y="18613"/>
                </a:cubicBezTo>
                <a:cubicBezTo>
                  <a:pt x="26316" y="18613"/>
                  <a:pt x="29072" y="18428"/>
                  <a:pt x="31805" y="18428"/>
                </a:cubicBezTo>
                <a:cubicBezTo>
                  <a:pt x="33335" y="18428"/>
                  <a:pt x="34858" y="18486"/>
                  <a:pt x="36367" y="18667"/>
                </a:cubicBezTo>
                <a:cubicBezTo>
                  <a:pt x="45957" y="19818"/>
                  <a:pt x="44802" y="33598"/>
                  <a:pt x="50062" y="39166"/>
                </a:cubicBezTo>
                <a:cubicBezTo>
                  <a:pt x="54543" y="43909"/>
                  <a:pt x="61086" y="46447"/>
                  <a:pt x="67593" y="46447"/>
                </a:cubicBezTo>
                <a:cubicBezTo>
                  <a:pt x="71461" y="46447"/>
                  <a:pt x="75315" y="45550"/>
                  <a:pt x="78717" y="43689"/>
                </a:cubicBezTo>
                <a:cubicBezTo>
                  <a:pt x="86326" y="39525"/>
                  <a:pt x="91083" y="31579"/>
                  <a:pt x="98016" y="26368"/>
                </a:cubicBezTo>
                <a:cubicBezTo>
                  <a:pt x="106755" y="19799"/>
                  <a:pt x="115849" y="20647"/>
                  <a:pt x="125964" y="19724"/>
                </a:cubicBezTo>
                <a:lnTo>
                  <a:pt x="125964" y="1"/>
                </a:ln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txBox="1">
            <a:spLocks noGrp="1"/>
          </p:cNvSpPr>
          <p:nvPr>
            <p:ph type="body" idx="1"/>
          </p:nvPr>
        </p:nvSpPr>
        <p:spPr>
          <a:xfrm>
            <a:off x="4965550" y="1607850"/>
            <a:ext cx="3264000" cy="2677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87" name="Google Shape;87;p9"/>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
        <p:nvSpPr>
          <p:cNvPr id="88" name="Google Shape;88;p9"/>
          <p:cNvSpPr txBox="1">
            <a:spLocks noGrp="1"/>
          </p:cNvSpPr>
          <p:nvPr>
            <p:ph type="subTitle" idx="2"/>
          </p:nvPr>
        </p:nvSpPr>
        <p:spPr>
          <a:xfrm>
            <a:off x="4965550" y="265000"/>
            <a:ext cx="2859300" cy="1266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1800"/>
              <a:buNone/>
              <a:defRPr b="1">
                <a:solidFill>
                  <a:schemeClr val="accent1"/>
                </a:solidFill>
              </a:defRPr>
            </a:lvl1pPr>
            <a:lvl2pPr lvl="1" algn="ctr" rtl="0">
              <a:lnSpc>
                <a:spcPct val="100000"/>
              </a:lnSpc>
              <a:spcBef>
                <a:spcPts val="0"/>
              </a:spcBef>
              <a:spcAft>
                <a:spcPts val="0"/>
              </a:spcAft>
              <a:buClr>
                <a:schemeClr val="accent1"/>
              </a:buClr>
              <a:buSzPts val="1800"/>
              <a:buNone/>
              <a:defRPr sz="1800" b="1">
                <a:solidFill>
                  <a:schemeClr val="accent1"/>
                </a:solidFill>
              </a:defRPr>
            </a:lvl2pPr>
            <a:lvl3pPr lvl="2" algn="ctr" rtl="0">
              <a:lnSpc>
                <a:spcPct val="100000"/>
              </a:lnSpc>
              <a:spcBef>
                <a:spcPts val="0"/>
              </a:spcBef>
              <a:spcAft>
                <a:spcPts val="0"/>
              </a:spcAft>
              <a:buClr>
                <a:schemeClr val="accent1"/>
              </a:buClr>
              <a:buSzPts val="1800"/>
              <a:buNone/>
              <a:defRPr sz="1800" b="1">
                <a:solidFill>
                  <a:schemeClr val="accent1"/>
                </a:solidFill>
              </a:defRPr>
            </a:lvl3pPr>
            <a:lvl4pPr lvl="3" algn="ctr" rtl="0">
              <a:lnSpc>
                <a:spcPct val="100000"/>
              </a:lnSpc>
              <a:spcBef>
                <a:spcPts val="0"/>
              </a:spcBef>
              <a:spcAft>
                <a:spcPts val="0"/>
              </a:spcAft>
              <a:buClr>
                <a:schemeClr val="accent1"/>
              </a:buClr>
              <a:buSzPts val="1800"/>
              <a:buNone/>
              <a:defRPr sz="1800" b="1">
                <a:solidFill>
                  <a:schemeClr val="accent1"/>
                </a:solidFill>
              </a:defRPr>
            </a:lvl4pPr>
            <a:lvl5pPr lvl="4" algn="ctr" rtl="0">
              <a:lnSpc>
                <a:spcPct val="100000"/>
              </a:lnSpc>
              <a:spcBef>
                <a:spcPts val="0"/>
              </a:spcBef>
              <a:spcAft>
                <a:spcPts val="0"/>
              </a:spcAft>
              <a:buClr>
                <a:schemeClr val="accent1"/>
              </a:buClr>
              <a:buSzPts val="1800"/>
              <a:buNone/>
              <a:defRPr sz="1800" b="1">
                <a:solidFill>
                  <a:schemeClr val="accent1"/>
                </a:solidFill>
              </a:defRPr>
            </a:lvl5pPr>
            <a:lvl6pPr lvl="5" algn="ctr" rtl="0">
              <a:lnSpc>
                <a:spcPct val="100000"/>
              </a:lnSpc>
              <a:spcBef>
                <a:spcPts val="0"/>
              </a:spcBef>
              <a:spcAft>
                <a:spcPts val="0"/>
              </a:spcAft>
              <a:buClr>
                <a:schemeClr val="accent1"/>
              </a:buClr>
              <a:buSzPts val="1800"/>
              <a:buNone/>
              <a:defRPr sz="1800" b="1">
                <a:solidFill>
                  <a:schemeClr val="accent1"/>
                </a:solidFill>
              </a:defRPr>
            </a:lvl6pPr>
            <a:lvl7pPr lvl="6" algn="ctr" rtl="0">
              <a:lnSpc>
                <a:spcPct val="100000"/>
              </a:lnSpc>
              <a:spcBef>
                <a:spcPts val="0"/>
              </a:spcBef>
              <a:spcAft>
                <a:spcPts val="0"/>
              </a:spcAft>
              <a:buClr>
                <a:schemeClr val="accent1"/>
              </a:buClr>
              <a:buSzPts val="1800"/>
              <a:buNone/>
              <a:defRPr sz="1800" b="1">
                <a:solidFill>
                  <a:schemeClr val="accent1"/>
                </a:solidFill>
              </a:defRPr>
            </a:lvl7pPr>
            <a:lvl8pPr lvl="7" algn="ctr" rtl="0">
              <a:lnSpc>
                <a:spcPct val="100000"/>
              </a:lnSpc>
              <a:spcBef>
                <a:spcPts val="0"/>
              </a:spcBef>
              <a:spcAft>
                <a:spcPts val="0"/>
              </a:spcAft>
              <a:buClr>
                <a:schemeClr val="accent1"/>
              </a:buClr>
              <a:buSzPts val="1800"/>
              <a:buNone/>
              <a:defRPr sz="1800" b="1">
                <a:solidFill>
                  <a:schemeClr val="accent1"/>
                </a:solidFill>
              </a:defRPr>
            </a:lvl8pPr>
            <a:lvl9pPr lvl="8" algn="ctr" rtl="0">
              <a:lnSpc>
                <a:spcPct val="100000"/>
              </a:lnSpc>
              <a:spcBef>
                <a:spcPts val="0"/>
              </a:spcBef>
              <a:spcAft>
                <a:spcPts val="0"/>
              </a:spcAft>
              <a:buClr>
                <a:schemeClr val="accent1"/>
              </a:buClr>
              <a:buSzPts val="1800"/>
              <a:buNone/>
              <a:defRPr sz="1800" b="1">
                <a:solidFill>
                  <a:schemeClr val="accen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10"/>
          <p:cNvSpPr/>
          <p:nvPr/>
        </p:nvSpPr>
        <p:spPr>
          <a:xfrm>
            <a:off x="-598950" y="-312451"/>
            <a:ext cx="7060400" cy="5703252"/>
          </a:xfrm>
          <a:custGeom>
            <a:avLst/>
            <a:gdLst/>
            <a:ahLst/>
            <a:cxnLst/>
            <a:rect l="l" t="t" r="r" b="b"/>
            <a:pathLst>
              <a:path w="282416" h="208681" extrusionOk="0">
                <a:moveTo>
                  <a:pt x="0" y="0"/>
                </a:moveTo>
                <a:lnTo>
                  <a:pt x="0" y="208681"/>
                </a:lnTo>
                <a:lnTo>
                  <a:pt x="282416" y="208681"/>
                </a:lnTo>
                <a:cubicBezTo>
                  <a:pt x="276843" y="196154"/>
                  <a:pt x="271672" y="183426"/>
                  <a:pt x="259101" y="180305"/>
                </a:cubicBezTo>
                <a:cubicBezTo>
                  <a:pt x="256609" y="179688"/>
                  <a:pt x="254040" y="179555"/>
                  <a:pt x="251452" y="179555"/>
                </a:cubicBezTo>
                <a:cubicBezTo>
                  <a:pt x="249497" y="179555"/>
                  <a:pt x="247531" y="179631"/>
                  <a:pt x="245581" y="179631"/>
                </a:cubicBezTo>
                <a:cubicBezTo>
                  <a:pt x="242559" y="179631"/>
                  <a:pt x="239574" y="179449"/>
                  <a:pt x="236721" y="178522"/>
                </a:cubicBezTo>
                <a:cubicBezTo>
                  <a:pt x="222678" y="173930"/>
                  <a:pt x="220004" y="154961"/>
                  <a:pt x="223303" y="140584"/>
                </a:cubicBezTo>
                <a:cubicBezTo>
                  <a:pt x="226579" y="126207"/>
                  <a:pt x="233266" y="111339"/>
                  <a:pt x="228674" y="97297"/>
                </a:cubicBezTo>
                <a:cubicBezTo>
                  <a:pt x="222723" y="79108"/>
                  <a:pt x="201191" y="71730"/>
                  <a:pt x="188463" y="57420"/>
                </a:cubicBezTo>
                <a:cubicBezTo>
                  <a:pt x="174755" y="42039"/>
                  <a:pt x="173462" y="17587"/>
                  <a:pt x="183738" y="0"/>
                </a:cubicBezTo>
                <a:close/>
              </a:path>
            </a:pathLst>
          </a:custGeom>
          <a:solidFill>
            <a:srgbClr val="E2DACC">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txBox="1">
            <a:spLocks noGrp="1"/>
          </p:cNvSpPr>
          <p:nvPr>
            <p:ph type="body" idx="1"/>
          </p:nvPr>
        </p:nvSpPr>
        <p:spPr>
          <a:xfrm>
            <a:off x="5395775" y="1072458"/>
            <a:ext cx="2913600" cy="2107800"/>
          </a:xfrm>
          <a:prstGeom prst="rect">
            <a:avLst/>
          </a:prstGeom>
        </p:spPr>
        <p:txBody>
          <a:bodyPr spcFirstLastPara="1" wrap="square" lIns="91425" tIns="91425" rIns="91425" bIns="91425" anchor="t" anchorCtr="0">
            <a:noAutofit/>
          </a:bodyPr>
          <a:lstStyle>
            <a:lvl1pPr marL="457200" lvl="0" indent="-228600">
              <a:lnSpc>
                <a:spcPct val="100000"/>
              </a:lnSpc>
              <a:spcBef>
                <a:spcPts val="0"/>
              </a:spcBef>
              <a:spcAft>
                <a:spcPts val="0"/>
              </a:spcAft>
              <a:buSzPts val="1800"/>
              <a:buNone/>
              <a:defRPr/>
            </a:lvl1pPr>
          </a:lstStyle>
          <a:p>
            <a:endParaRPr/>
          </a:p>
        </p:txBody>
      </p:sp>
      <p:sp>
        <p:nvSpPr>
          <p:cNvPr id="92" name="Google Shape;92;p10"/>
          <p:cNvSpPr txBox="1">
            <a:spLocks noGrp="1"/>
          </p:cNvSpPr>
          <p:nvPr>
            <p:ph type="title"/>
          </p:nvPr>
        </p:nvSpPr>
        <p:spPr>
          <a:xfrm rot="-5400000">
            <a:off x="-3003200" y="2351100"/>
            <a:ext cx="6912600" cy="441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rgbClr val="E1A101"/>
              </a:buClr>
              <a:buSzPts val="2800"/>
              <a:buNone/>
              <a:defRPr>
                <a:solidFill>
                  <a:srgbClr val="E1A101"/>
                </a:solidFill>
              </a:defRPr>
            </a:lvl2pPr>
            <a:lvl3pPr lvl="2" rtl="0">
              <a:spcBef>
                <a:spcPts val="0"/>
              </a:spcBef>
              <a:spcAft>
                <a:spcPts val="0"/>
              </a:spcAft>
              <a:buClr>
                <a:srgbClr val="E1A101"/>
              </a:buClr>
              <a:buSzPts val="2800"/>
              <a:buNone/>
              <a:defRPr>
                <a:solidFill>
                  <a:srgbClr val="E1A101"/>
                </a:solidFill>
              </a:defRPr>
            </a:lvl3pPr>
            <a:lvl4pPr lvl="3" rtl="0">
              <a:spcBef>
                <a:spcPts val="0"/>
              </a:spcBef>
              <a:spcAft>
                <a:spcPts val="0"/>
              </a:spcAft>
              <a:buClr>
                <a:srgbClr val="E1A101"/>
              </a:buClr>
              <a:buSzPts val="2800"/>
              <a:buNone/>
              <a:defRPr>
                <a:solidFill>
                  <a:srgbClr val="E1A101"/>
                </a:solidFill>
              </a:defRPr>
            </a:lvl4pPr>
            <a:lvl5pPr lvl="4" rtl="0">
              <a:spcBef>
                <a:spcPts val="0"/>
              </a:spcBef>
              <a:spcAft>
                <a:spcPts val="0"/>
              </a:spcAft>
              <a:buClr>
                <a:srgbClr val="E1A101"/>
              </a:buClr>
              <a:buSzPts val="2800"/>
              <a:buNone/>
              <a:defRPr>
                <a:solidFill>
                  <a:srgbClr val="E1A101"/>
                </a:solidFill>
              </a:defRPr>
            </a:lvl5pPr>
            <a:lvl6pPr lvl="5" rtl="0">
              <a:spcBef>
                <a:spcPts val="0"/>
              </a:spcBef>
              <a:spcAft>
                <a:spcPts val="0"/>
              </a:spcAft>
              <a:buClr>
                <a:srgbClr val="E1A101"/>
              </a:buClr>
              <a:buSzPts val="2800"/>
              <a:buNone/>
              <a:defRPr>
                <a:solidFill>
                  <a:srgbClr val="E1A101"/>
                </a:solidFill>
              </a:defRPr>
            </a:lvl6pPr>
            <a:lvl7pPr lvl="6" rtl="0">
              <a:spcBef>
                <a:spcPts val="0"/>
              </a:spcBef>
              <a:spcAft>
                <a:spcPts val="0"/>
              </a:spcAft>
              <a:buClr>
                <a:srgbClr val="E1A101"/>
              </a:buClr>
              <a:buSzPts val="2800"/>
              <a:buNone/>
              <a:defRPr>
                <a:solidFill>
                  <a:srgbClr val="E1A101"/>
                </a:solidFill>
              </a:defRPr>
            </a:lvl7pPr>
            <a:lvl8pPr lvl="7" rtl="0">
              <a:spcBef>
                <a:spcPts val="0"/>
              </a:spcBef>
              <a:spcAft>
                <a:spcPts val="0"/>
              </a:spcAft>
              <a:buClr>
                <a:srgbClr val="E1A101"/>
              </a:buClr>
              <a:buSzPts val="2800"/>
              <a:buNone/>
              <a:defRPr>
                <a:solidFill>
                  <a:srgbClr val="E1A101"/>
                </a:solidFill>
              </a:defRPr>
            </a:lvl8pPr>
            <a:lvl9pPr lvl="8" rtl="0">
              <a:spcBef>
                <a:spcPts val="0"/>
              </a:spcBef>
              <a:spcAft>
                <a:spcPts val="0"/>
              </a:spcAft>
              <a:buClr>
                <a:srgbClr val="E1A101"/>
              </a:buClr>
              <a:buSzPts val="2800"/>
              <a:buNone/>
              <a:defRPr>
                <a:solidFill>
                  <a:srgbClr val="E1A10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FE9D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2800"/>
              <a:buFont typeface="Fira Sans Condensed"/>
              <a:buNone/>
              <a:defRPr sz="2800" b="1">
                <a:solidFill>
                  <a:schemeClr val="accent3"/>
                </a:solidFill>
                <a:latin typeface="Fira Sans Condensed"/>
                <a:ea typeface="Fira Sans Condensed"/>
                <a:cs typeface="Fira Sans Condensed"/>
                <a:sym typeface="Fira Sans Condensed"/>
              </a:defRPr>
            </a:lvl1pPr>
            <a:lvl2pPr lvl="1">
              <a:spcBef>
                <a:spcPts val="0"/>
              </a:spcBef>
              <a:spcAft>
                <a:spcPts val="0"/>
              </a:spcAft>
              <a:buClr>
                <a:schemeClr val="accent3"/>
              </a:buClr>
              <a:buSzPts val="2800"/>
              <a:buNone/>
              <a:defRPr sz="2800">
                <a:solidFill>
                  <a:schemeClr val="accent3"/>
                </a:solidFill>
              </a:defRPr>
            </a:lvl2pPr>
            <a:lvl3pPr lvl="2">
              <a:spcBef>
                <a:spcPts val="0"/>
              </a:spcBef>
              <a:spcAft>
                <a:spcPts val="0"/>
              </a:spcAft>
              <a:buClr>
                <a:schemeClr val="accent3"/>
              </a:buClr>
              <a:buSzPts val="2800"/>
              <a:buNone/>
              <a:defRPr sz="2800">
                <a:solidFill>
                  <a:schemeClr val="accent3"/>
                </a:solidFill>
              </a:defRPr>
            </a:lvl3pPr>
            <a:lvl4pPr lvl="3">
              <a:spcBef>
                <a:spcPts val="0"/>
              </a:spcBef>
              <a:spcAft>
                <a:spcPts val="0"/>
              </a:spcAft>
              <a:buClr>
                <a:schemeClr val="accent3"/>
              </a:buClr>
              <a:buSzPts val="2800"/>
              <a:buNone/>
              <a:defRPr sz="2800">
                <a:solidFill>
                  <a:schemeClr val="accent3"/>
                </a:solidFill>
              </a:defRPr>
            </a:lvl4pPr>
            <a:lvl5pPr lvl="4">
              <a:spcBef>
                <a:spcPts val="0"/>
              </a:spcBef>
              <a:spcAft>
                <a:spcPts val="0"/>
              </a:spcAft>
              <a:buClr>
                <a:schemeClr val="accent3"/>
              </a:buClr>
              <a:buSzPts val="2800"/>
              <a:buNone/>
              <a:defRPr sz="2800">
                <a:solidFill>
                  <a:schemeClr val="accent3"/>
                </a:solidFill>
              </a:defRPr>
            </a:lvl5pPr>
            <a:lvl6pPr lvl="5">
              <a:spcBef>
                <a:spcPts val="0"/>
              </a:spcBef>
              <a:spcAft>
                <a:spcPts val="0"/>
              </a:spcAft>
              <a:buClr>
                <a:schemeClr val="accent3"/>
              </a:buClr>
              <a:buSzPts val="2800"/>
              <a:buNone/>
              <a:defRPr sz="2800">
                <a:solidFill>
                  <a:schemeClr val="accent3"/>
                </a:solidFill>
              </a:defRPr>
            </a:lvl6pPr>
            <a:lvl7pPr lvl="6">
              <a:spcBef>
                <a:spcPts val="0"/>
              </a:spcBef>
              <a:spcAft>
                <a:spcPts val="0"/>
              </a:spcAft>
              <a:buClr>
                <a:schemeClr val="accent3"/>
              </a:buClr>
              <a:buSzPts val="2800"/>
              <a:buNone/>
              <a:defRPr sz="2800">
                <a:solidFill>
                  <a:schemeClr val="accent3"/>
                </a:solidFill>
              </a:defRPr>
            </a:lvl7pPr>
            <a:lvl8pPr lvl="7">
              <a:spcBef>
                <a:spcPts val="0"/>
              </a:spcBef>
              <a:spcAft>
                <a:spcPts val="0"/>
              </a:spcAft>
              <a:buClr>
                <a:schemeClr val="accent3"/>
              </a:buClr>
              <a:buSzPts val="2800"/>
              <a:buNone/>
              <a:defRPr sz="2800">
                <a:solidFill>
                  <a:schemeClr val="accent3"/>
                </a:solidFill>
              </a:defRPr>
            </a:lvl8pPr>
            <a:lvl9pPr lvl="8">
              <a:spcBef>
                <a:spcPts val="0"/>
              </a:spcBef>
              <a:spcAft>
                <a:spcPts val="0"/>
              </a:spcAft>
              <a:buClr>
                <a:schemeClr val="accent3"/>
              </a:buClr>
              <a:buSzPts val="2800"/>
              <a:buNone/>
              <a:defRPr sz="2800">
                <a:solidFill>
                  <a:schemeClr val="accent3"/>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Fira Sans Condensed"/>
              <a:buChar char="●"/>
              <a:defRPr sz="1800">
                <a:solidFill>
                  <a:schemeClr val="accent3"/>
                </a:solidFill>
                <a:latin typeface="Fira Sans Condensed"/>
                <a:ea typeface="Fira Sans Condensed"/>
                <a:cs typeface="Fira Sans Condensed"/>
                <a:sym typeface="Fira Sans Condensed"/>
              </a:defRPr>
            </a:lvl1pPr>
            <a:lvl2pPr marL="914400" lvl="1" indent="-317500">
              <a:lnSpc>
                <a:spcPct val="100000"/>
              </a:lnSpc>
              <a:spcBef>
                <a:spcPts val="1600"/>
              </a:spcBef>
              <a:spcAft>
                <a:spcPts val="0"/>
              </a:spcAft>
              <a:buClr>
                <a:schemeClr val="accent3"/>
              </a:buClr>
              <a:buSzPts val="1400"/>
              <a:buFont typeface="Fira Sans Condensed"/>
              <a:buChar char="○"/>
              <a:defRPr>
                <a:solidFill>
                  <a:schemeClr val="accent3"/>
                </a:solidFill>
                <a:latin typeface="Fira Sans Condensed"/>
                <a:ea typeface="Fira Sans Condensed"/>
                <a:cs typeface="Fira Sans Condensed"/>
                <a:sym typeface="Fira Sans Condensed"/>
              </a:defRPr>
            </a:lvl2pPr>
            <a:lvl3pPr marL="1371600" lvl="2" indent="-317500">
              <a:lnSpc>
                <a:spcPct val="100000"/>
              </a:lnSpc>
              <a:spcBef>
                <a:spcPts val="1600"/>
              </a:spcBef>
              <a:spcAft>
                <a:spcPts val="0"/>
              </a:spcAft>
              <a:buClr>
                <a:schemeClr val="accent3"/>
              </a:buClr>
              <a:buSzPts val="1400"/>
              <a:buFont typeface="Fira Sans Condensed"/>
              <a:buChar char="■"/>
              <a:defRPr>
                <a:solidFill>
                  <a:schemeClr val="accent3"/>
                </a:solidFill>
                <a:latin typeface="Fira Sans Condensed"/>
                <a:ea typeface="Fira Sans Condensed"/>
                <a:cs typeface="Fira Sans Condensed"/>
                <a:sym typeface="Fira Sans Condensed"/>
              </a:defRPr>
            </a:lvl3pPr>
            <a:lvl4pPr marL="1828800" lvl="3" indent="-317500">
              <a:lnSpc>
                <a:spcPct val="100000"/>
              </a:lnSpc>
              <a:spcBef>
                <a:spcPts val="1600"/>
              </a:spcBef>
              <a:spcAft>
                <a:spcPts val="0"/>
              </a:spcAft>
              <a:buClr>
                <a:schemeClr val="accent3"/>
              </a:buClr>
              <a:buSzPts val="1400"/>
              <a:buFont typeface="Fira Sans Condensed"/>
              <a:buChar char="●"/>
              <a:defRPr>
                <a:solidFill>
                  <a:schemeClr val="accent3"/>
                </a:solidFill>
                <a:latin typeface="Fira Sans Condensed"/>
                <a:ea typeface="Fira Sans Condensed"/>
                <a:cs typeface="Fira Sans Condensed"/>
                <a:sym typeface="Fira Sans Condensed"/>
              </a:defRPr>
            </a:lvl4pPr>
            <a:lvl5pPr marL="2286000" lvl="4" indent="-317500">
              <a:lnSpc>
                <a:spcPct val="100000"/>
              </a:lnSpc>
              <a:spcBef>
                <a:spcPts val="1600"/>
              </a:spcBef>
              <a:spcAft>
                <a:spcPts val="0"/>
              </a:spcAft>
              <a:buClr>
                <a:schemeClr val="accent3"/>
              </a:buClr>
              <a:buSzPts val="1400"/>
              <a:buFont typeface="Fira Sans Condensed"/>
              <a:buChar char="○"/>
              <a:defRPr>
                <a:solidFill>
                  <a:schemeClr val="accent3"/>
                </a:solidFill>
                <a:latin typeface="Fira Sans Condensed"/>
                <a:ea typeface="Fira Sans Condensed"/>
                <a:cs typeface="Fira Sans Condensed"/>
                <a:sym typeface="Fira Sans Condensed"/>
              </a:defRPr>
            </a:lvl5pPr>
            <a:lvl6pPr marL="2743200" lvl="5" indent="-317500">
              <a:lnSpc>
                <a:spcPct val="100000"/>
              </a:lnSpc>
              <a:spcBef>
                <a:spcPts val="1600"/>
              </a:spcBef>
              <a:spcAft>
                <a:spcPts val="0"/>
              </a:spcAft>
              <a:buClr>
                <a:schemeClr val="accent3"/>
              </a:buClr>
              <a:buSzPts val="1400"/>
              <a:buFont typeface="Fira Sans Condensed"/>
              <a:buChar char="■"/>
              <a:defRPr>
                <a:solidFill>
                  <a:schemeClr val="accent3"/>
                </a:solidFill>
                <a:latin typeface="Fira Sans Condensed"/>
                <a:ea typeface="Fira Sans Condensed"/>
                <a:cs typeface="Fira Sans Condensed"/>
                <a:sym typeface="Fira Sans Condensed"/>
              </a:defRPr>
            </a:lvl6pPr>
            <a:lvl7pPr marL="3200400" lvl="6" indent="-317500">
              <a:lnSpc>
                <a:spcPct val="100000"/>
              </a:lnSpc>
              <a:spcBef>
                <a:spcPts val="1600"/>
              </a:spcBef>
              <a:spcAft>
                <a:spcPts val="0"/>
              </a:spcAft>
              <a:buClr>
                <a:schemeClr val="accent3"/>
              </a:buClr>
              <a:buSzPts val="1400"/>
              <a:buFont typeface="Fira Sans Condensed"/>
              <a:buChar char="●"/>
              <a:defRPr>
                <a:solidFill>
                  <a:schemeClr val="accent3"/>
                </a:solidFill>
                <a:latin typeface="Fira Sans Condensed"/>
                <a:ea typeface="Fira Sans Condensed"/>
                <a:cs typeface="Fira Sans Condensed"/>
                <a:sym typeface="Fira Sans Condensed"/>
              </a:defRPr>
            </a:lvl7pPr>
            <a:lvl8pPr marL="3657600" lvl="7" indent="-317500">
              <a:lnSpc>
                <a:spcPct val="100000"/>
              </a:lnSpc>
              <a:spcBef>
                <a:spcPts val="1600"/>
              </a:spcBef>
              <a:spcAft>
                <a:spcPts val="0"/>
              </a:spcAft>
              <a:buClr>
                <a:schemeClr val="accent3"/>
              </a:buClr>
              <a:buSzPts val="1400"/>
              <a:buFont typeface="Fira Sans Condensed"/>
              <a:buChar char="○"/>
              <a:defRPr>
                <a:solidFill>
                  <a:schemeClr val="accent3"/>
                </a:solidFill>
                <a:latin typeface="Fira Sans Condensed"/>
                <a:ea typeface="Fira Sans Condensed"/>
                <a:cs typeface="Fira Sans Condensed"/>
                <a:sym typeface="Fira Sans Condensed"/>
              </a:defRPr>
            </a:lvl8pPr>
            <a:lvl9pPr marL="4114800" lvl="8" indent="-317500">
              <a:lnSpc>
                <a:spcPct val="100000"/>
              </a:lnSpc>
              <a:spcBef>
                <a:spcPts val="1600"/>
              </a:spcBef>
              <a:spcAft>
                <a:spcPts val="1600"/>
              </a:spcAft>
              <a:buClr>
                <a:schemeClr val="accent3"/>
              </a:buClr>
              <a:buSzPts val="1400"/>
              <a:buFont typeface="Fira Sans Condensed"/>
              <a:buChar char="■"/>
              <a:defRPr>
                <a:solidFill>
                  <a:schemeClr val="accent3"/>
                </a:solidFill>
                <a:latin typeface="Fira Sans Condensed"/>
                <a:ea typeface="Fira Sans Condensed"/>
                <a:cs typeface="Fira Sans Condensed"/>
                <a:sym typeface="Fira Sans Condense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jpg"/><Relationship Id="rId7"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C7754"/>
        </a:solidFill>
        <a:effectLst/>
      </p:bgPr>
    </p:bg>
    <p:spTree>
      <p:nvGrpSpPr>
        <p:cNvPr id="1" name="Shape 353"/>
        <p:cNvGrpSpPr/>
        <p:nvPr/>
      </p:nvGrpSpPr>
      <p:grpSpPr>
        <a:xfrm>
          <a:off x="0" y="0"/>
          <a:ext cx="0" cy="0"/>
          <a:chOff x="0" y="0"/>
          <a:chExt cx="0" cy="0"/>
        </a:xfrm>
      </p:grpSpPr>
      <p:sp>
        <p:nvSpPr>
          <p:cNvPr id="354" name="Google Shape;354;p36"/>
          <p:cNvSpPr txBox="1">
            <a:spLocks noGrp="1"/>
          </p:cNvSpPr>
          <p:nvPr>
            <p:ph type="ctrTitle" idx="4294967295"/>
          </p:nvPr>
        </p:nvSpPr>
        <p:spPr>
          <a:xfrm>
            <a:off x="1" y="-76200"/>
            <a:ext cx="91440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Instructions as you enter the Zoom Virtual Classroom: </a:t>
            </a:r>
            <a:endParaRPr sz="2500"/>
          </a:p>
        </p:txBody>
      </p:sp>
      <p:sp>
        <p:nvSpPr>
          <p:cNvPr id="355" name="Google Shape;355;p36"/>
          <p:cNvSpPr txBox="1">
            <a:spLocks noGrp="1"/>
          </p:cNvSpPr>
          <p:nvPr>
            <p:ph type="title" idx="4294967295"/>
          </p:nvPr>
        </p:nvSpPr>
        <p:spPr>
          <a:xfrm>
            <a:off x="22575" y="367225"/>
            <a:ext cx="749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600">
                <a:solidFill>
                  <a:srgbClr val="CF4625"/>
                </a:solidFill>
              </a:rPr>
              <a:t>01</a:t>
            </a:r>
            <a:endParaRPr sz="3600">
              <a:solidFill>
                <a:srgbClr val="CF4625"/>
              </a:solidFill>
            </a:endParaRPr>
          </a:p>
        </p:txBody>
      </p:sp>
      <p:sp>
        <p:nvSpPr>
          <p:cNvPr id="356" name="Google Shape;356;p36"/>
          <p:cNvSpPr txBox="1">
            <a:spLocks noGrp="1"/>
          </p:cNvSpPr>
          <p:nvPr>
            <p:ph type="title" idx="4294967295"/>
          </p:nvPr>
        </p:nvSpPr>
        <p:spPr>
          <a:xfrm>
            <a:off x="22575" y="1451675"/>
            <a:ext cx="749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600">
                <a:solidFill>
                  <a:srgbClr val="CF4625"/>
                </a:solidFill>
              </a:rPr>
              <a:t>02</a:t>
            </a:r>
            <a:endParaRPr sz="3600">
              <a:solidFill>
                <a:srgbClr val="CF4625"/>
              </a:solidFill>
            </a:endParaRPr>
          </a:p>
        </p:txBody>
      </p:sp>
      <p:sp>
        <p:nvSpPr>
          <p:cNvPr id="357" name="Google Shape;357;p36"/>
          <p:cNvSpPr txBox="1">
            <a:spLocks noGrp="1"/>
          </p:cNvSpPr>
          <p:nvPr>
            <p:ph type="title" idx="4294967295"/>
          </p:nvPr>
        </p:nvSpPr>
        <p:spPr>
          <a:xfrm>
            <a:off x="22575" y="2149800"/>
            <a:ext cx="749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600">
                <a:solidFill>
                  <a:srgbClr val="CF4625"/>
                </a:solidFill>
              </a:rPr>
              <a:t>03</a:t>
            </a:r>
            <a:endParaRPr sz="3600">
              <a:solidFill>
                <a:srgbClr val="CF4625"/>
              </a:solidFill>
            </a:endParaRPr>
          </a:p>
        </p:txBody>
      </p:sp>
      <p:sp>
        <p:nvSpPr>
          <p:cNvPr id="358" name="Google Shape;358;p36"/>
          <p:cNvSpPr txBox="1">
            <a:spLocks noGrp="1"/>
          </p:cNvSpPr>
          <p:nvPr>
            <p:ph type="ctrTitle"/>
          </p:nvPr>
        </p:nvSpPr>
        <p:spPr>
          <a:xfrm>
            <a:off x="771675" y="542675"/>
            <a:ext cx="8333100" cy="943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500">
                <a:latin typeface="Oxygen"/>
                <a:ea typeface="Oxygen"/>
                <a:cs typeface="Oxygen"/>
                <a:sym typeface="Oxygen"/>
              </a:rPr>
              <a:t>Make sure your name in the participant list on the right-hand side of the screen shows up as </a:t>
            </a:r>
            <a:r>
              <a:rPr lang="en" sz="1500" b="1" u="sng">
                <a:latin typeface="Oxygen"/>
                <a:ea typeface="Oxygen"/>
                <a:cs typeface="Oxygen"/>
                <a:sym typeface="Oxygen"/>
              </a:rPr>
              <a:t>your code that Mara provided</a:t>
            </a:r>
            <a:r>
              <a:rPr lang="en" sz="1500">
                <a:latin typeface="Oxygen"/>
                <a:ea typeface="Oxygen"/>
                <a:cs typeface="Oxygen"/>
                <a:sym typeface="Oxygen"/>
              </a:rPr>
              <a:t> you via email (example: 01 01) If your name is not your code, please l</a:t>
            </a:r>
            <a:r>
              <a:rPr lang="en" sz="1500" b="1">
                <a:latin typeface="Oxygen"/>
                <a:ea typeface="Oxygen"/>
                <a:cs typeface="Oxygen"/>
                <a:sym typeface="Oxygen"/>
              </a:rPr>
              <a:t>eave the </a:t>
            </a:r>
            <a:r>
              <a:rPr lang="en" sz="1500">
                <a:latin typeface="Oxygen"/>
                <a:ea typeface="Oxygen"/>
                <a:cs typeface="Oxygen"/>
                <a:sym typeface="Oxygen"/>
              </a:rPr>
              <a:t>Zoom</a:t>
            </a:r>
            <a:r>
              <a:rPr lang="en" sz="1500" b="1">
                <a:latin typeface="Oxygen"/>
                <a:ea typeface="Oxygen"/>
                <a:cs typeface="Oxygen"/>
                <a:sym typeface="Oxygen"/>
              </a:rPr>
              <a:t> virtual classroom and re-enter</a:t>
            </a:r>
            <a:r>
              <a:rPr lang="en" sz="1500">
                <a:latin typeface="Oxygen"/>
                <a:ea typeface="Oxygen"/>
                <a:cs typeface="Oxygen"/>
                <a:sym typeface="Oxygen"/>
              </a:rPr>
              <a:t> after you have updated your listed name.</a:t>
            </a:r>
            <a:endParaRPr sz="1500">
              <a:latin typeface="Oxygen"/>
              <a:ea typeface="Oxygen"/>
              <a:cs typeface="Oxygen"/>
              <a:sym typeface="Oxygen"/>
            </a:endParaRPr>
          </a:p>
        </p:txBody>
      </p:sp>
      <p:sp>
        <p:nvSpPr>
          <p:cNvPr id="359" name="Google Shape;359;p36"/>
          <p:cNvSpPr txBox="1">
            <a:spLocks noGrp="1"/>
          </p:cNvSpPr>
          <p:nvPr>
            <p:ph type="ctrTitle"/>
          </p:nvPr>
        </p:nvSpPr>
        <p:spPr>
          <a:xfrm>
            <a:off x="771675" y="1588025"/>
            <a:ext cx="8240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b="1" u="sng">
                <a:latin typeface="Oxygen"/>
                <a:ea typeface="Oxygen"/>
                <a:cs typeface="Oxygen"/>
                <a:sym typeface="Oxygen"/>
              </a:rPr>
              <a:t>Mute yourself</a:t>
            </a:r>
            <a:r>
              <a:rPr lang="en" sz="1400">
                <a:latin typeface="Oxygen"/>
                <a:ea typeface="Oxygen"/>
                <a:cs typeface="Oxygen"/>
                <a:sym typeface="Oxygen"/>
              </a:rPr>
              <a:t> by clicking on the microphone icon at the bottom of your screen. Click the button until it has a red slash through it. You are muted if the microphone icon looks like this: </a:t>
            </a:r>
            <a:endParaRPr sz="1400">
              <a:latin typeface="Oxygen"/>
              <a:ea typeface="Oxygen"/>
              <a:cs typeface="Oxygen"/>
              <a:sym typeface="Oxygen"/>
            </a:endParaRPr>
          </a:p>
        </p:txBody>
      </p:sp>
      <p:sp>
        <p:nvSpPr>
          <p:cNvPr id="360" name="Google Shape;360;p36"/>
          <p:cNvSpPr txBox="1">
            <a:spLocks noGrp="1"/>
          </p:cNvSpPr>
          <p:nvPr>
            <p:ph type="ctrTitle"/>
          </p:nvPr>
        </p:nvSpPr>
        <p:spPr>
          <a:xfrm>
            <a:off x="771675" y="2165825"/>
            <a:ext cx="7806900" cy="943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500" b="1" u="sng">
                <a:latin typeface="Oxygen"/>
                <a:ea typeface="Oxygen"/>
                <a:cs typeface="Oxygen"/>
                <a:sym typeface="Oxygen"/>
              </a:rPr>
              <a:t>Make sure your camera is on</a:t>
            </a:r>
            <a:r>
              <a:rPr lang="en" sz="1500">
                <a:latin typeface="Oxygen"/>
                <a:ea typeface="Oxygen"/>
                <a:cs typeface="Oxygen"/>
                <a:sym typeface="Oxygen"/>
              </a:rPr>
              <a:t> by clicking on the camera button at the bottom of the screen. If it has a red slash through it, your camera is not on. Click the button until it is DOES NOT have a slash. Your camera is on if the icon looks like this: </a:t>
            </a:r>
            <a:endParaRPr sz="1500">
              <a:latin typeface="Oxygen"/>
              <a:ea typeface="Oxygen"/>
              <a:cs typeface="Oxygen"/>
              <a:sym typeface="Oxygen"/>
            </a:endParaRPr>
          </a:p>
        </p:txBody>
      </p:sp>
      <p:sp>
        <p:nvSpPr>
          <p:cNvPr id="361" name="Google Shape;361;p36"/>
          <p:cNvSpPr txBox="1">
            <a:spLocks noGrp="1"/>
          </p:cNvSpPr>
          <p:nvPr>
            <p:ph type="ctrTitle"/>
          </p:nvPr>
        </p:nvSpPr>
        <p:spPr>
          <a:xfrm>
            <a:off x="0" y="3448825"/>
            <a:ext cx="9144000" cy="17229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0"/>
              </a:spcAft>
              <a:buNone/>
            </a:pPr>
            <a:r>
              <a:rPr lang="en" sz="1900" b="1" dirty="0">
                <a:latin typeface="Oxygen"/>
                <a:ea typeface="Oxygen"/>
                <a:cs typeface="Oxygen"/>
                <a:sym typeface="Oxygen"/>
              </a:rPr>
              <a:t>Your settings are correct if the bottom of your screen looks something like this and you should see a small picture of yourself in the top or bottom corner: </a:t>
            </a:r>
            <a:endParaRPr sz="1900" b="1" dirty="0">
              <a:latin typeface="Oxygen"/>
              <a:ea typeface="Oxygen"/>
              <a:cs typeface="Oxygen"/>
              <a:sym typeface="Oxygen"/>
            </a:endParaRPr>
          </a:p>
        </p:txBody>
      </p:sp>
      <p:pic>
        <p:nvPicPr>
          <p:cNvPr id="362" name="Google Shape;362;p36"/>
          <p:cNvPicPr preferRelativeResize="0"/>
          <p:nvPr/>
        </p:nvPicPr>
        <p:blipFill rotWithShape="1">
          <a:blip r:embed="rId3">
            <a:alphaModFix/>
          </a:blip>
          <a:srcRect l="75676" t="27170" b="4374"/>
          <a:stretch/>
        </p:blipFill>
        <p:spPr>
          <a:xfrm>
            <a:off x="7628275" y="4182800"/>
            <a:ext cx="1529125" cy="887075"/>
          </a:xfrm>
          <a:prstGeom prst="rect">
            <a:avLst/>
          </a:prstGeom>
          <a:noFill/>
          <a:ln>
            <a:noFill/>
          </a:ln>
        </p:spPr>
      </p:pic>
      <p:pic>
        <p:nvPicPr>
          <p:cNvPr id="363" name="Google Shape;363;p36"/>
          <p:cNvPicPr preferRelativeResize="0"/>
          <p:nvPr/>
        </p:nvPicPr>
        <p:blipFill>
          <a:blip r:embed="rId4">
            <a:alphaModFix/>
          </a:blip>
          <a:stretch>
            <a:fillRect/>
          </a:stretch>
        </p:blipFill>
        <p:spPr>
          <a:xfrm>
            <a:off x="0" y="4700826"/>
            <a:ext cx="7628275" cy="369050"/>
          </a:xfrm>
          <a:prstGeom prst="rect">
            <a:avLst/>
          </a:prstGeom>
          <a:noFill/>
          <a:ln>
            <a:noFill/>
          </a:ln>
        </p:spPr>
      </p:pic>
      <p:pic>
        <p:nvPicPr>
          <p:cNvPr id="364" name="Google Shape;364;p36"/>
          <p:cNvPicPr preferRelativeResize="0"/>
          <p:nvPr/>
        </p:nvPicPr>
        <p:blipFill>
          <a:blip r:embed="rId5">
            <a:alphaModFix/>
          </a:blip>
          <a:stretch>
            <a:fillRect/>
          </a:stretch>
        </p:blipFill>
        <p:spPr>
          <a:xfrm>
            <a:off x="8141699" y="1864014"/>
            <a:ext cx="817918" cy="485663"/>
          </a:xfrm>
          <a:prstGeom prst="rect">
            <a:avLst/>
          </a:prstGeom>
          <a:noFill/>
          <a:ln>
            <a:noFill/>
          </a:ln>
        </p:spPr>
      </p:pic>
      <p:pic>
        <p:nvPicPr>
          <p:cNvPr id="365" name="Google Shape;365;p36"/>
          <p:cNvPicPr preferRelativeResize="0"/>
          <p:nvPr/>
        </p:nvPicPr>
        <p:blipFill>
          <a:blip r:embed="rId6">
            <a:alphaModFix/>
          </a:blip>
          <a:stretch>
            <a:fillRect/>
          </a:stretch>
        </p:blipFill>
        <p:spPr>
          <a:xfrm>
            <a:off x="7199825" y="2771275"/>
            <a:ext cx="749100" cy="4671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Google Shape;738;p45"/>
          <p:cNvPicPr preferRelativeResize="0"/>
          <p:nvPr/>
        </p:nvPicPr>
        <p:blipFill>
          <a:blip r:embed="rId3">
            <a:alphaModFix/>
          </a:blip>
          <a:stretch>
            <a:fillRect/>
          </a:stretch>
        </p:blipFill>
        <p:spPr>
          <a:xfrm>
            <a:off x="-1" y="2925452"/>
            <a:ext cx="2776254" cy="2097679"/>
          </a:xfrm>
          <a:prstGeom prst="rect">
            <a:avLst/>
          </a:prstGeom>
          <a:noFill/>
          <a:ln>
            <a:noFill/>
          </a:ln>
        </p:spPr>
      </p:pic>
      <p:pic>
        <p:nvPicPr>
          <p:cNvPr id="739" name="Google Shape;739;p45"/>
          <p:cNvPicPr preferRelativeResize="0"/>
          <p:nvPr/>
        </p:nvPicPr>
        <p:blipFill>
          <a:blip r:embed="rId4">
            <a:alphaModFix/>
          </a:blip>
          <a:stretch>
            <a:fillRect/>
          </a:stretch>
        </p:blipFill>
        <p:spPr>
          <a:xfrm>
            <a:off x="5968765" y="2561750"/>
            <a:ext cx="3087385" cy="2058276"/>
          </a:xfrm>
          <a:prstGeom prst="rect">
            <a:avLst/>
          </a:prstGeom>
          <a:noFill/>
          <a:ln>
            <a:noFill/>
          </a:ln>
        </p:spPr>
      </p:pic>
      <p:sp>
        <p:nvSpPr>
          <p:cNvPr id="740" name="Google Shape;740;p45"/>
          <p:cNvSpPr txBox="1">
            <a:spLocks noGrp="1"/>
          </p:cNvSpPr>
          <p:nvPr>
            <p:ph type="subTitle" idx="4294967295"/>
          </p:nvPr>
        </p:nvSpPr>
        <p:spPr>
          <a:xfrm>
            <a:off x="6629150" y="2464800"/>
            <a:ext cx="2427000" cy="3555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Farmer’s market</a:t>
            </a:r>
            <a:endParaRPr/>
          </a:p>
        </p:txBody>
      </p:sp>
      <p:sp>
        <p:nvSpPr>
          <p:cNvPr id="741" name="Google Shape;741;p45"/>
          <p:cNvSpPr txBox="1">
            <a:spLocks noGrp="1"/>
          </p:cNvSpPr>
          <p:nvPr>
            <p:ph type="subTitle" idx="4294967295"/>
          </p:nvPr>
        </p:nvSpPr>
        <p:spPr>
          <a:xfrm>
            <a:off x="0" y="4667625"/>
            <a:ext cx="2427000" cy="3555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Corner store or Bodega</a:t>
            </a:r>
            <a:endParaRPr/>
          </a:p>
        </p:txBody>
      </p:sp>
      <p:pic>
        <p:nvPicPr>
          <p:cNvPr id="742" name="Google Shape;742;p45"/>
          <p:cNvPicPr preferRelativeResize="0"/>
          <p:nvPr/>
        </p:nvPicPr>
        <p:blipFill>
          <a:blip r:embed="rId5">
            <a:alphaModFix/>
          </a:blip>
          <a:stretch>
            <a:fillRect/>
          </a:stretch>
        </p:blipFill>
        <p:spPr>
          <a:xfrm>
            <a:off x="1189474" y="562163"/>
            <a:ext cx="3075197" cy="2058275"/>
          </a:xfrm>
          <a:prstGeom prst="rect">
            <a:avLst/>
          </a:prstGeom>
          <a:noFill/>
          <a:ln>
            <a:noFill/>
          </a:ln>
        </p:spPr>
      </p:pic>
      <p:sp>
        <p:nvSpPr>
          <p:cNvPr id="743" name="Google Shape;743;p45"/>
          <p:cNvSpPr txBox="1">
            <a:spLocks noGrp="1"/>
          </p:cNvSpPr>
          <p:nvPr>
            <p:ph type="subTitle" idx="4294967295"/>
          </p:nvPr>
        </p:nvSpPr>
        <p:spPr>
          <a:xfrm>
            <a:off x="1189475" y="2214575"/>
            <a:ext cx="2326800" cy="4101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Pick it up at the farm</a:t>
            </a:r>
            <a:endParaRPr/>
          </a:p>
        </p:txBody>
      </p:sp>
      <p:pic>
        <p:nvPicPr>
          <p:cNvPr id="744" name="Google Shape;744;p45"/>
          <p:cNvPicPr preferRelativeResize="0"/>
          <p:nvPr/>
        </p:nvPicPr>
        <p:blipFill>
          <a:blip r:embed="rId6">
            <a:alphaModFix/>
          </a:blip>
          <a:stretch>
            <a:fillRect/>
          </a:stretch>
        </p:blipFill>
        <p:spPr>
          <a:xfrm>
            <a:off x="3198297" y="3038150"/>
            <a:ext cx="2590674" cy="1937376"/>
          </a:xfrm>
          <a:prstGeom prst="rect">
            <a:avLst/>
          </a:prstGeom>
          <a:noFill/>
          <a:ln>
            <a:noFill/>
          </a:ln>
        </p:spPr>
      </p:pic>
      <p:sp>
        <p:nvSpPr>
          <p:cNvPr id="745" name="Google Shape;745;p45"/>
          <p:cNvSpPr txBox="1">
            <a:spLocks noGrp="1"/>
          </p:cNvSpPr>
          <p:nvPr>
            <p:ph type="subTitle" idx="4294967295"/>
          </p:nvPr>
        </p:nvSpPr>
        <p:spPr>
          <a:xfrm>
            <a:off x="3183925" y="4620025"/>
            <a:ext cx="1357800" cy="3555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Your garden</a:t>
            </a:r>
            <a:endParaRPr/>
          </a:p>
        </p:txBody>
      </p:sp>
      <p:pic>
        <p:nvPicPr>
          <p:cNvPr id="746" name="Google Shape;746;p45"/>
          <p:cNvPicPr preferRelativeResize="0"/>
          <p:nvPr/>
        </p:nvPicPr>
        <p:blipFill>
          <a:blip r:embed="rId7">
            <a:alphaModFix/>
          </a:blip>
          <a:stretch>
            <a:fillRect/>
          </a:stretch>
        </p:blipFill>
        <p:spPr>
          <a:xfrm>
            <a:off x="6526600" y="455003"/>
            <a:ext cx="2427047" cy="1667369"/>
          </a:xfrm>
          <a:prstGeom prst="rect">
            <a:avLst/>
          </a:prstGeom>
          <a:noFill/>
          <a:ln>
            <a:noFill/>
          </a:ln>
        </p:spPr>
      </p:pic>
      <p:sp>
        <p:nvSpPr>
          <p:cNvPr id="747" name="Google Shape;747;p45"/>
          <p:cNvSpPr txBox="1">
            <a:spLocks noGrp="1"/>
          </p:cNvSpPr>
          <p:nvPr>
            <p:ph type="subTitle" idx="4294967295"/>
          </p:nvPr>
        </p:nvSpPr>
        <p:spPr>
          <a:xfrm>
            <a:off x="6526600" y="1783650"/>
            <a:ext cx="1470600" cy="3555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Grocery Store</a:t>
            </a:r>
            <a:endParaRPr/>
          </a:p>
        </p:txBody>
      </p:sp>
      <p:sp>
        <p:nvSpPr>
          <p:cNvPr id="748" name="Google Shape;748;p45"/>
          <p:cNvSpPr txBox="1">
            <a:spLocks noGrp="1"/>
          </p:cNvSpPr>
          <p:nvPr>
            <p:ph type="subTitle" idx="4294967295"/>
          </p:nvPr>
        </p:nvSpPr>
        <p:spPr>
          <a:xfrm>
            <a:off x="1087350" y="40775"/>
            <a:ext cx="6969300" cy="5214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Where will it be the </a:t>
            </a:r>
            <a:r>
              <a:rPr lang="en" b="1"/>
              <a:t>cheapest</a:t>
            </a:r>
            <a:r>
              <a:rPr lang="en"/>
              <a:t>? Most </a:t>
            </a:r>
            <a:r>
              <a:rPr lang="en" b="1"/>
              <a:t>expensive</a:t>
            </a:r>
            <a:r>
              <a:rPr lang="en"/>
              <a:t>? </a:t>
            </a:r>
            <a:r>
              <a:rPr lang="en" b="1"/>
              <a:t>Medium expensive?</a:t>
            </a:r>
            <a:endParaRPr b="1"/>
          </a:p>
          <a:p>
            <a:pPr marL="0" lvl="0" indent="0" algn="l" rtl="0">
              <a:spcBef>
                <a:spcPts val="1600"/>
              </a:spcBef>
              <a:spcAft>
                <a:spcPts val="1600"/>
              </a:spcAft>
              <a:buNone/>
            </a:pPr>
            <a:endParaRPr/>
          </a:p>
        </p:txBody>
      </p:sp>
      <p:sp>
        <p:nvSpPr>
          <p:cNvPr id="749" name="Google Shape;749;p45"/>
          <p:cNvSpPr/>
          <p:nvPr/>
        </p:nvSpPr>
        <p:spPr>
          <a:xfrm rot="10563067">
            <a:off x="-37641" y="42301"/>
            <a:ext cx="1228575" cy="945493"/>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0" name="Google Shape;750;p45"/>
          <p:cNvGrpSpPr/>
          <p:nvPr/>
        </p:nvGrpSpPr>
        <p:grpSpPr>
          <a:xfrm>
            <a:off x="307645" y="247511"/>
            <a:ext cx="538028" cy="535077"/>
            <a:chOff x="5005414" y="507320"/>
            <a:chExt cx="538028" cy="535077"/>
          </a:xfrm>
        </p:grpSpPr>
        <p:sp>
          <p:nvSpPr>
            <p:cNvPr id="751" name="Google Shape;751;p45"/>
            <p:cNvSpPr/>
            <p:nvPr/>
          </p:nvSpPr>
          <p:spPr>
            <a:xfrm>
              <a:off x="5026473" y="507320"/>
              <a:ext cx="496037" cy="181820"/>
            </a:xfrm>
            <a:custGeom>
              <a:avLst/>
              <a:gdLst/>
              <a:ahLst/>
              <a:cxnLst/>
              <a:rect l="l" t="t" r="r" b="b"/>
              <a:pathLst>
                <a:path w="23697" h="8686" extrusionOk="0">
                  <a:moveTo>
                    <a:pt x="11846" y="0"/>
                  </a:moveTo>
                  <a:cubicBezTo>
                    <a:pt x="11798" y="0"/>
                    <a:pt x="11748" y="7"/>
                    <a:pt x="11701" y="22"/>
                  </a:cubicBezTo>
                  <a:lnTo>
                    <a:pt x="2899" y="2718"/>
                  </a:lnTo>
                  <a:cubicBezTo>
                    <a:pt x="2768" y="2758"/>
                    <a:pt x="2659" y="2850"/>
                    <a:pt x="2597" y="2973"/>
                  </a:cubicBezTo>
                  <a:lnTo>
                    <a:pt x="122" y="7964"/>
                  </a:lnTo>
                  <a:cubicBezTo>
                    <a:pt x="0" y="8211"/>
                    <a:pt x="100" y="8510"/>
                    <a:pt x="348" y="8634"/>
                  </a:cubicBezTo>
                  <a:cubicBezTo>
                    <a:pt x="419" y="8669"/>
                    <a:pt x="494" y="8685"/>
                    <a:pt x="568" y="8685"/>
                  </a:cubicBezTo>
                  <a:cubicBezTo>
                    <a:pt x="752" y="8685"/>
                    <a:pt x="929" y="8583"/>
                    <a:pt x="1016" y="8408"/>
                  </a:cubicBezTo>
                  <a:lnTo>
                    <a:pt x="3397" y="3609"/>
                  </a:lnTo>
                  <a:lnTo>
                    <a:pt x="11851" y="1020"/>
                  </a:lnTo>
                  <a:lnTo>
                    <a:pt x="20303" y="3609"/>
                  </a:lnTo>
                  <a:lnTo>
                    <a:pt x="22682" y="8408"/>
                  </a:lnTo>
                  <a:cubicBezTo>
                    <a:pt x="22770" y="8582"/>
                    <a:pt x="22946" y="8682"/>
                    <a:pt x="23128" y="8682"/>
                  </a:cubicBezTo>
                  <a:cubicBezTo>
                    <a:pt x="23203" y="8682"/>
                    <a:pt x="23279" y="8665"/>
                    <a:pt x="23351" y="8629"/>
                  </a:cubicBezTo>
                  <a:cubicBezTo>
                    <a:pt x="23595" y="8507"/>
                    <a:pt x="23697" y="8211"/>
                    <a:pt x="23578" y="7964"/>
                  </a:cubicBezTo>
                  <a:lnTo>
                    <a:pt x="21101" y="2973"/>
                  </a:lnTo>
                  <a:cubicBezTo>
                    <a:pt x="21041" y="2850"/>
                    <a:pt x="20932" y="2758"/>
                    <a:pt x="20801" y="2718"/>
                  </a:cubicBezTo>
                  <a:lnTo>
                    <a:pt x="11999" y="22"/>
                  </a:lnTo>
                  <a:cubicBezTo>
                    <a:pt x="11951" y="7"/>
                    <a:pt x="11902" y="0"/>
                    <a:pt x="11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5"/>
            <p:cNvSpPr/>
            <p:nvPr/>
          </p:nvSpPr>
          <p:spPr>
            <a:xfrm>
              <a:off x="5263994" y="1021212"/>
              <a:ext cx="20912" cy="21037"/>
            </a:xfrm>
            <a:custGeom>
              <a:avLst/>
              <a:gdLst/>
              <a:ahLst/>
              <a:cxnLst/>
              <a:rect l="l" t="t" r="r" b="b"/>
              <a:pathLst>
                <a:path w="999" h="1005" extrusionOk="0">
                  <a:moveTo>
                    <a:pt x="499" y="1"/>
                  </a:moveTo>
                  <a:cubicBezTo>
                    <a:pt x="224" y="1"/>
                    <a:pt x="0" y="224"/>
                    <a:pt x="0" y="500"/>
                  </a:cubicBezTo>
                  <a:lnTo>
                    <a:pt x="0" y="506"/>
                  </a:lnTo>
                  <a:cubicBezTo>
                    <a:pt x="0" y="782"/>
                    <a:pt x="224" y="1005"/>
                    <a:pt x="499" y="1005"/>
                  </a:cubicBezTo>
                  <a:cubicBezTo>
                    <a:pt x="775" y="1005"/>
                    <a:pt x="998" y="782"/>
                    <a:pt x="998" y="506"/>
                  </a:cubicBezTo>
                  <a:lnTo>
                    <a:pt x="998" y="500"/>
                  </a:lnTo>
                  <a:cubicBezTo>
                    <a:pt x="998" y="224"/>
                    <a:pt x="775" y="1"/>
                    <a:pt x="4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5"/>
            <p:cNvSpPr/>
            <p:nvPr/>
          </p:nvSpPr>
          <p:spPr>
            <a:xfrm>
              <a:off x="5263994" y="909684"/>
              <a:ext cx="20912" cy="98634"/>
            </a:xfrm>
            <a:custGeom>
              <a:avLst/>
              <a:gdLst/>
              <a:ahLst/>
              <a:cxnLst/>
              <a:rect l="l" t="t" r="r" b="b"/>
              <a:pathLst>
                <a:path w="999" h="4712" extrusionOk="0">
                  <a:moveTo>
                    <a:pt x="499" y="0"/>
                  </a:moveTo>
                  <a:cubicBezTo>
                    <a:pt x="224" y="0"/>
                    <a:pt x="0" y="224"/>
                    <a:pt x="0" y="499"/>
                  </a:cubicBezTo>
                  <a:lnTo>
                    <a:pt x="0" y="4213"/>
                  </a:lnTo>
                  <a:cubicBezTo>
                    <a:pt x="0" y="4488"/>
                    <a:pt x="224" y="4712"/>
                    <a:pt x="499" y="4712"/>
                  </a:cubicBezTo>
                  <a:cubicBezTo>
                    <a:pt x="775" y="4712"/>
                    <a:pt x="998" y="4488"/>
                    <a:pt x="998" y="4213"/>
                  </a:cubicBezTo>
                  <a:lnTo>
                    <a:pt x="998" y="499"/>
                  </a:lnTo>
                  <a:cubicBezTo>
                    <a:pt x="998" y="224"/>
                    <a:pt x="775" y="0"/>
                    <a:pt x="4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5"/>
            <p:cNvSpPr/>
            <p:nvPr/>
          </p:nvSpPr>
          <p:spPr>
            <a:xfrm>
              <a:off x="5330831" y="710030"/>
              <a:ext cx="23047" cy="21016"/>
            </a:xfrm>
            <a:custGeom>
              <a:avLst/>
              <a:gdLst/>
              <a:ahLst/>
              <a:cxnLst/>
              <a:rect l="l" t="t" r="r" b="b"/>
              <a:pathLst>
                <a:path w="1101" h="1004" extrusionOk="0">
                  <a:moveTo>
                    <a:pt x="553" y="1"/>
                  </a:moveTo>
                  <a:cubicBezTo>
                    <a:pt x="425" y="1"/>
                    <a:pt x="297" y="49"/>
                    <a:pt x="199" y="147"/>
                  </a:cubicBezTo>
                  <a:lnTo>
                    <a:pt x="195" y="151"/>
                  </a:lnTo>
                  <a:cubicBezTo>
                    <a:pt x="1" y="347"/>
                    <a:pt x="1" y="662"/>
                    <a:pt x="195" y="858"/>
                  </a:cubicBezTo>
                  <a:cubicBezTo>
                    <a:pt x="292" y="955"/>
                    <a:pt x="420" y="1003"/>
                    <a:pt x="548" y="1003"/>
                  </a:cubicBezTo>
                  <a:cubicBezTo>
                    <a:pt x="676" y="1003"/>
                    <a:pt x="804" y="955"/>
                    <a:pt x="902" y="858"/>
                  </a:cubicBezTo>
                  <a:lnTo>
                    <a:pt x="906" y="853"/>
                  </a:lnTo>
                  <a:cubicBezTo>
                    <a:pt x="1100" y="657"/>
                    <a:pt x="1100" y="342"/>
                    <a:pt x="906" y="147"/>
                  </a:cubicBezTo>
                  <a:cubicBezTo>
                    <a:pt x="808" y="49"/>
                    <a:pt x="680" y="1"/>
                    <a:pt x="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5"/>
            <p:cNvSpPr/>
            <p:nvPr/>
          </p:nvSpPr>
          <p:spPr>
            <a:xfrm>
              <a:off x="5195879" y="710846"/>
              <a:ext cx="22984" cy="20912"/>
            </a:xfrm>
            <a:custGeom>
              <a:avLst/>
              <a:gdLst/>
              <a:ahLst/>
              <a:cxnLst/>
              <a:rect l="l" t="t" r="r" b="b"/>
              <a:pathLst>
                <a:path w="1098" h="999" extrusionOk="0">
                  <a:moveTo>
                    <a:pt x="549" y="0"/>
                  </a:moveTo>
                  <a:cubicBezTo>
                    <a:pt x="421" y="0"/>
                    <a:pt x="293" y="49"/>
                    <a:pt x="196" y="146"/>
                  </a:cubicBezTo>
                  <a:cubicBezTo>
                    <a:pt x="0" y="340"/>
                    <a:pt x="0" y="657"/>
                    <a:pt x="196" y="853"/>
                  </a:cubicBezTo>
                  <a:lnTo>
                    <a:pt x="201" y="857"/>
                  </a:lnTo>
                  <a:cubicBezTo>
                    <a:pt x="298" y="952"/>
                    <a:pt x="423" y="999"/>
                    <a:pt x="549" y="999"/>
                  </a:cubicBezTo>
                  <a:cubicBezTo>
                    <a:pt x="677" y="999"/>
                    <a:pt x="805" y="950"/>
                    <a:pt x="903" y="853"/>
                  </a:cubicBezTo>
                  <a:cubicBezTo>
                    <a:pt x="1096" y="660"/>
                    <a:pt x="1097" y="346"/>
                    <a:pt x="907" y="150"/>
                  </a:cubicBezTo>
                  <a:lnTo>
                    <a:pt x="901" y="146"/>
                  </a:lnTo>
                  <a:cubicBezTo>
                    <a:pt x="804" y="49"/>
                    <a:pt x="677" y="0"/>
                    <a:pt x="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5"/>
            <p:cNvSpPr/>
            <p:nvPr/>
          </p:nvSpPr>
          <p:spPr>
            <a:xfrm>
              <a:off x="5005414" y="909684"/>
              <a:ext cx="80360" cy="132712"/>
            </a:xfrm>
            <a:custGeom>
              <a:avLst/>
              <a:gdLst/>
              <a:ahLst/>
              <a:cxnLst/>
              <a:rect l="l" t="t" r="r" b="b"/>
              <a:pathLst>
                <a:path w="3839" h="6340" extrusionOk="0">
                  <a:moveTo>
                    <a:pt x="3270" y="0"/>
                  </a:moveTo>
                  <a:cubicBezTo>
                    <a:pt x="3088" y="0"/>
                    <a:pt x="2912" y="100"/>
                    <a:pt x="2824" y="274"/>
                  </a:cubicBezTo>
                  <a:lnTo>
                    <a:pt x="129" y="5610"/>
                  </a:lnTo>
                  <a:cubicBezTo>
                    <a:pt x="1" y="5856"/>
                    <a:pt x="98" y="6160"/>
                    <a:pt x="347" y="6286"/>
                  </a:cubicBezTo>
                  <a:cubicBezTo>
                    <a:pt x="418" y="6322"/>
                    <a:pt x="495" y="6339"/>
                    <a:pt x="570" y="6339"/>
                  </a:cubicBezTo>
                  <a:cubicBezTo>
                    <a:pt x="755" y="6339"/>
                    <a:pt x="933" y="6236"/>
                    <a:pt x="1019" y="6059"/>
                  </a:cubicBezTo>
                  <a:lnTo>
                    <a:pt x="3715" y="725"/>
                  </a:lnTo>
                  <a:cubicBezTo>
                    <a:pt x="3839" y="479"/>
                    <a:pt x="3740" y="179"/>
                    <a:pt x="3494" y="53"/>
                  </a:cubicBezTo>
                  <a:cubicBezTo>
                    <a:pt x="3422" y="17"/>
                    <a:pt x="3346" y="0"/>
                    <a:pt x="3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5"/>
            <p:cNvSpPr/>
            <p:nvPr/>
          </p:nvSpPr>
          <p:spPr>
            <a:xfrm>
              <a:off x="5134401" y="909663"/>
              <a:ext cx="51306" cy="132628"/>
            </a:xfrm>
            <a:custGeom>
              <a:avLst/>
              <a:gdLst/>
              <a:ahLst/>
              <a:cxnLst/>
              <a:rect l="l" t="t" r="r" b="b"/>
              <a:pathLst>
                <a:path w="2451" h="6336" extrusionOk="0">
                  <a:moveTo>
                    <a:pt x="1899" y="1"/>
                  </a:moveTo>
                  <a:cubicBezTo>
                    <a:pt x="1675" y="1"/>
                    <a:pt x="1472" y="152"/>
                    <a:pt x="1415" y="378"/>
                  </a:cubicBezTo>
                  <a:lnTo>
                    <a:pt x="68" y="5712"/>
                  </a:lnTo>
                  <a:cubicBezTo>
                    <a:pt x="0" y="5980"/>
                    <a:pt x="162" y="6251"/>
                    <a:pt x="429" y="6319"/>
                  </a:cubicBezTo>
                  <a:cubicBezTo>
                    <a:pt x="470" y="6329"/>
                    <a:pt x="511" y="6335"/>
                    <a:pt x="552" y="6335"/>
                  </a:cubicBezTo>
                  <a:cubicBezTo>
                    <a:pt x="780" y="6334"/>
                    <a:pt x="979" y="6179"/>
                    <a:pt x="1035" y="5957"/>
                  </a:cubicBezTo>
                  <a:lnTo>
                    <a:pt x="2382" y="623"/>
                  </a:lnTo>
                  <a:cubicBezTo>
                    <a:pt x="2450" y="355"/>
                    <a:pt x="2288" y="84"/>
                    <a:pt x="2022" y="16"/>
                  </a:cubicBezTo>
                  <a:cubicBezTo>
                    <a:pt x="1980" y="6"/>
                    <a:pt x="1939" y="1"/>
                    <a:pt x="18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5"/>
            <p:cNvSpPr/>
            <p:nvPr/>
          </p:nvSpPr>
          <p:spPr>
            <a:xfrm>
              <a:off x="5463083" y="909600"/>
              <a:ext cx="80360" cy="132733"/>
            </a:xfrm>
            <a:custGeom>
              <a:avLst/>
              <a:gdLst/>
              <a:ahLst/>
              <a:cxnLst/>
              <a:rect l="l" t="t" r="r" b="b"/>
              <a:pathLst>
                <a:path w="3839" h="6341" extrusionOk="0">
                  <a:moveTo>
                    <a:pt x="570" y="1"/>
                  </a:moveTo>
                  <a:cubicBezTo>
                    <a:pt x="494" y="1"/>
                    <a:pt x="417" y="18"/>
                    <a:pt x="345" y="54"/>
                  </a:cubicBezTo>
                  <a:cubicBezTo>
                    <a:pt x="97" y="180"/>
                    <a:pt x="0" y="481"/>
                    <a:pt x="127" y="729"/>
                  </a:cubicBezTo>
                  <a:lnTo>
                    <a:pt x="2821" y="6063"/>
                  </a:lnTo>
                  <a:cubicBezTo>
                    <a:pt x="2909" y="6239"/>
                    <a:pt x="3086" y="6341"/>
                    <a:pt x="3269" y="6341"/>
                  </a:cubicBezTo>
                  <a:cubicBezTo>
                    <a:pt x="3345" y="6341"/>
                    <a:pt x="3422" y="6323"/>
                    <a:pt x="3494" y="6287"/>
                  </a:cubicBezTo>
                  <a:cubicBezTo>
                    <a:pt x="3741" y="6162"/>
                    <a:pt x="3839" y="5860"/>
                    <a:pt x="3712" y="5614"/>
                  </a:cubicBezTo>
                  <a:lnTo>
                    <a:pt x="1018" y="278"/>
                  </a:lnTo>
                  <a:cubicBezTo>
                    <a:pt x="930" y="102"/>
                    <a:pt x="753" y="1"/>
                    <a:pt x="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5"/>
            <p:cNvSpPr/>
            <p:nvPr/>
          </p:nvSpPr>
          <p:spPr>
            <a:xfrm>
              <a:off x="5363193" y="909663"/>
              <a:ext cx="51222" cy="132419"/>
            </a:xfrm>
            <a:custGeom>
              <a:avLst/>
              <a:gdLst/>
              <a:ahLst/>
              <a:cxnLst/>
              <a:rect l="l" t="t" r="r" b="b"/>
              <a:pathLst>
                <a:path w="2447" h="6326" extrusionOk="0">
                  <a:moveTo>
                    <a:pt x="553" y="1"/>
                  </a:moveTo>
                  <a:cubicBezTo>
                    <a:pt x="513" y="1"/>
                    <a:pt x="471" y="6"/>
                    <a:pt x="430" y="16"/>
                  </a:cubicBezTo>
                  <a:cubicBezTo>
                    <a:pt x="162" y="84"/>
                    <a:pt x="1" y="355"/>
                    <a:pt x="68" y="623"/>
                  </a:cubicBezTo>
                  <a:lnTo>
                    <a:pt x="1415" y="5957"/>
                  </a:lnTo>
                  <a:cubicBezTo>
                    <a:pt x="1476" y="6178"/>
                    <a:pt x="1677" y="6325"/>
                    <a:pt x="1897" y="6325"/>
                  </a:cubicBezTo>
                  <a:cubicBezTo>
                    <a:pt x="1938" y="6325"/>
                    <a:pt x="1978" y="6320"/>
                    <a:pt x="2019" y="6310"/>
                  </a:cubicBezTo>
                  <a:cubicBezTo>
                    <a:pt x="2284" y="6242"/>
                    <a:pt x="2446" y="5977"/>
                    <a:pt x="2384" y="5712"/>
                  </a:cubicBezTo>
                  <a:lnTo>
                    <a:pt x="1036" y="377"/>
                  </a:lnTo>
                  <a:cubicBezTo>
                    <a:pt x="980" y="151"/>
                    <a:pt x="776" y="1"/>
                    <a:pt x="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5"/>
            <p:cNvSpPr/>
            <p:nvPr/>
          </p:nvSpPr>
          <p:spPr>
            <a:xfrm>
              <a:off x="5063377" y="540749"/>
              <a:ext cx="422125" cy="355245"/>
            </a:xfrm>
            <a:custGeom>
              <a:avLst/>
              <a:gdLst/>
              <a:ahLst/>
              <a:cxnLst/>
              <a:rect l="l" t="t" r="r" b="b"/>
              <a:pathLst>
                <a:path w="20166" h="16971" extrusionOk="0">
                  <a:moveTo>
                    <a:pt x="10085" y="12537"/>
                  </a:moveTo>
                  <a:lnTo>
                    <a:pt x="13521" y="15972"/>
                  </a:lnTo>
                  <a:lnTo>
                    <a:pt x="6650" y="15972"/>
                  </a:lnTo>
                  <a:lnTo>
                    <a:pt x="10085" y="12537"/>
                  </a:lnTo>
                  <a:close/>
                  <a:moveTo>
                    <a:pt x="10083" y="1018"/>
                  </a:moveTo>
                  <a:lnTo>
                    <a:pt x="17224" y="3028"/>
                  </a:lnTo>
                  <a:lnTo>
                    <a:pt x="19166" y="6629"/>
                  </a:lnTo>
                  <a:lnTo>
                    <a:pt x="19162" y="15972"/>
                  </a:lnTo>
                  <a:lnTo>
                    <a:pt x="15225" y="15972"/>
                  </a:lnTo>
                  <a:lnTo>
                    <a:pt x="15225" y="7188"/>
                  </a:lnTo>
                  <a:cubicBezTo>
                    <a:pt x="15225" y="6912"/>
                    <a:pt x="15002" y="6689"/>
                    <a:pt x="14728" y="6689"/>
                  </a:cubicBezTo>
                  <a:cubicBezTo>
                    <a:pt x="14727" y="6689"/>
                    <a:pt x="14726" y="6689"/>
                    <a:pt x="14725" y="6689"/>
                  </a:cubicBezTo>
                  <a:lnTo>
                    <a:pt x="11531" y="6689"/>
                  </a:lnTo>
                  <a:cubicBezTo>
                    <a:pt x="11530" y="6689"/>
                    <a:pt x="11529" y="6689"/>
                    <a:pt x="11528" y="6689"/>
                  </a:cubicBezTo>
                  <a:cubicBezTo>
                    <a:pt x="11254" y="6689"/>
                    <a:pt x="11031" y="6912"/>
                    <a:pt x="11031" y="7188"/>
                  </a:cubicBezTo>
                  <a:cubicBezTo>
                    <a:pt x="11031" y="7464"/>
                    <a:pt x="11255" y="7687"/>
                    <a:pt x="11531" y="7687"/>
                  </a:cubicBezTo>
                  <a:lnTo>
                    <a:pt x="14226" y="7687"/>
                  </a:lnTo>
                  <a:lnTo>
                    <a:pt x="14226" y="15267"/>
                  </a:lnTo>
                  <a:lnTo>
                    <a:pt x="10791" y="11832"/>
                  </a:lnTo>
                  <a:lnTo>
                    <a:pt x="12536" y="10086"/>
                  </a:lnTo>
                  <a:cubicBezTo>
                    <a:pt x="12732" y="9891"/>
                    <a:pt x="12732" y="9575"/>
                    <a:pt x="12536" y="9380"/>
                  </a:cubicBezTo>
                  <a:cubicBezTo>
                    <a:pt x="12439" y="9283"/>
                    <a:pt x="12311" y="9234"/>
                    <a:pt x="12184" y="9234"/>
                  </a:cubicBezTo>
                  <a:cubicBezTo>
                    <a:pt x="12056" y="9234"/>
                    <a:pt x="11928" y="9283"/>
                    <a:pt x="11831" y="9380"/>
                  </a:cubicBezTo>
                  <a:lnTo>
                    <a:pt x="10085" y="11125"/>
                  </a:lnTo>
                  <a:lnTo>
                    <a:pt x="8378" y="9419"/>
                  </a:lnTo>
                  <a:cubicBezTo>
                    <a:pt x="8281" y="9321"/>
                    <a:pt x="8153" y="9272"/>
                    <a:pt x="8026" y="9272"/>
                  </a:cubicBezTo>
                  <a:cubicBezTo>
                    <a:pt x="7898" y="9272"/>
                    <a:pt x="7770" y="9321"/>
                    <a:pt x="7673" y="9419"/>
                  </a:cubicBezTo>
                  <a:cubicBezTo>
                    <a:pt x="7477" y="9613"/>
                    <a:pt x="7477" y="9930"/>
                    <a:pt x="7673" y="10124"/>
                  </a:cubicBezTo>
                  <a:lnTo>
                    <a:pt x="9380" y="11832"/>
                  </a:lnTo>
                  <a:lnTo>
                    <a:pt x="5940" y="15270"/>
                  </a:lnTo>
                  <a:lnTo>
                    <a:pt x="5940" y="7687"/>
                  </a:lnTo>
                  <a:lnTo>
                    <a:pt x="8636" y="7687"/>
                  </a:lnTo>
                  <a:cubicBezTo>
                    <a:pt x="8911" y="7687"/>
                    <a:pt x="9135" y="7464"/>
                    <a:pt x="9135" y="7188"/>
                  </a:cubicBezTo>
                  <a:cubicBezTo>
                    <a:pt x="9135" y="6912"/>
                    <a:pt x="8913" y="6689"/>
                    <a:pt x="8639" y="6689"/>
                  </a:cubicBezTo>
                  <a:cubicBezTo>
                    <a:pt x="8638" y="6689"/>
                    <a:pt x="8637" y="6689"/>
                    <a:pt x="8636" y="6689"/>
                  </a:cubicBezTo>
                  <a:lnTo>
                    <a:pt x="5441" y="6689"/>
                  </a:lnTo>
                  <a:cubicBezTo>
                    <a:pt x="5166" y="6689"/>
                    <a:pt x="4942" y="6911"/>
                    <a:pt x="4942" y="7188"/>
                  </a:cubicBezTo>
                  <a:lnTo>
                    <a:pt x="4942" y="15972"/>
                  </a:lnTo>
                  <a:lnTo>
                    <a:pt x="999" y="15972"/>
                  </a:lnTo>
                  <a:lnTo>
                    <a:pt x="999" y="6629"/>
                  </a:lnTo>
                  <a:lnTo>
                    <a:pt x="2943" y="3028"/>
                  </a:lnTo>
                  <a:lnTo>
                    <a:pt x="10083" y="1018"/>
                  </a:lnTo>
                  <a:close/>
                  <a:moveTo>
                    <a:pt x="10082" y="0"/>
                  </a:moveTo>
                  <a:cubicBezTo>
                    <a:pt x="10036" y="0"/>
                    <a:pt x="9991" y="6"/>
                    <a:pt x="9946" y="20"/>
                  </a:cubicBezTo>
                  <a:lnTo>
                    <a:pt x="2469" y="2124"/>
                  </a:lnTo>
                  <a:cubicBezTo>
                    <a:pt x="2337" y="2160"/>
                    <a:pt x="2229" y="2249"/>
                    <a:pt x="2164" y="2368"/>
                  </a:cubicBezTo>
                  <a:lnTo>
                    <a:pt x="61" y="6267"/>
                  </a:lnTo>
                  <a:cubicBezTo>
                    <a:pt x="22" y="6339"/>
                    <a:pt x="1" y="6421"/>
                    <a:pt x="1" y="6504"/>
                  </a:cubicBezTo>
                  <a:lnTo>
                    <a:pt x="1" y="16471"/>
                  </a:lnTo>
                  <a:cubicBezTo>
                    <a:pt x="1" y="16746"/>
                    <a:pt x="225" y="16970"/>
                    <a:pt x="500" y="16970"/>
                  </a:cubicBezTo>
                  <a:lnTo>
                    <a:pt x="19661" y="16970"/>
                  </a:lnTo>
                  <a:cubicBezTo>
                    <a:pt x="19936" y="16970"/>
                    <a:pt x="20160" y="16748"/>
                    <a:pt x="20160" y="16471"/>
                  </a:cubicBezTo>
                  <a:lnTo>
                    <a:pt x="20166" y="6504"/>
                  </a:lnTo>
                  <a:cubicBezTo>
                    <a:pt x="20166" y="6421"/>
                    <a:pt x="20145" y="6339"/>
                    <a:pt x="20107" y="6267"/>
                  </a:cubicBezTo>
                  <a:lnTo>
                    <a:pt x="18003" y="2368"/>
                  </a:lnTo>
                  <a:cubicBezTo>
                    <a:pt x="17938" y="2249"/>
                    <a:pt x="17829" y="2160"/>
                    <a:pt x="17700" y="2124"/>
                  </a:cubicBezTo>
                  <a:lnTo>
                    <a:pt x="10222" y="20"/>
                  </a:lnTo>
                  <a:cubicBezTo>
                    <a:pt x="10176" y="6"/>
                    <a:pt x="10129" y="0"/>
                    <a:pt x="10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5"/>
            <p:cNvSpPr/>
            <p:nvPr/>
          </p:nvSpPr>
          <p:spPr>
            <a:xfrm>
              <a:off x="5263994" y="680766"/>
              <a:ext cx="20912" cy="20912"/>
            </a:xfrm>
            <a:custGeom>
              <a:avLst/>
              <a:gdLst/>
              <a:ahLst/>
              <a:cxnLst/>
              <a:rect l="l" t="t" r="r" b="b"/>
              <a:pathLst>
                <a:path w="999" h="999" extrusionOk="0">
                  <a:moveTo>
                    <a:pt x="497" y="0"/>
                  </a:moveTo>
                  <a:cubicBezTo>
                    <a:pt x="223" y="0"/>
                    <a:pt x="0" y="223"/>
                    <a:pt x="0" y="499"/>
                  </a:cubicBezTo>
                  <a:cubicBezTo>
                    <a:pt x="0" y="775"/>
                    <a:pt x="224" y="998"/>
                    <a:pt x="499" y="998"/>
                  </a:cubicBezTo>
                  <a:cubicBezTo>
                    <a:pt x="775" y="997"/>
                    <a:pt x="998" y="775"/>
                    <a:pt x="998" y="499"/>
                  </a:cubicBezTo>
                  <a:cubicBezTo>
                    <a:pt x="998" y="222"/>
                    <a:pt x="775" y="0"/>
                    <a:pt x="499" y="0"/>
                  </a:cubicBezTo>
                  <a:cubicBezTo>
                    <a:pt x="498" y="0"/>
                    <a:pt x="497" y="0"/>
                    <a:pt x="4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5"/>
            <p:cNvSpPr/>
            <p:nvPr/>
          </p:nvSpPr>
          <p:spPr>
            <a:xfrm>
              <a:off x="5233683" y="587742"/>
              <a:ext cx="81511" cy="81532"/>
            </a:xfrm>
            <a:custGeom>
              <a:avLst/>
              <a:gdLst/>
              <a:ahLst/>
              <a:cxnLst/>
              <a:rect l="l" t="t" r="r" b="b"/>
              <a:pathLst>
                <a:path w="3894" h="3895" extrusionOk="0">
                  <a:moveTo>
                    <a:pt x="2895" y="999"/>
                  </a:moveTo>
                  <a:lnTo>
                    <a:pt x="2895" y="2897"/>
                  </a:lnTo>
                  <a:lnTo>
                    <a:pt x="999" y="2897"/>
                  </a:lnTo>
                  <a:lnTo>
                    <a:pt x="999" y="999"/>
                  </a:lnTo>
                  <a:close/>
                  <a:moveTo>
                    <a:pt x="500" y="1"/>
                  </a:moveTo>
                  <a:cubicBezTo>
                    <a:pt x="225" y="1"/>
                    <a:pt x="1" y="224"/>
                    <a:pt x="1" y="500"/>
                  </a:cubicBezTo>
                  <a:lnTo>
                    <a:pt x="1" y="3396"/>
                  </a:lnTo>
                  <a:cubicBezTo>
                    <a:pt x="1" y="3671"/>
                    <a:pt x="225" y="3895"/>
                    <a:pt x="500" y="3895"/>
                  </a:cubicBezTo>
                  <a:lnTo>
                    <a:pt x="3395" y="3895"/>
                  </a:lnTo>
                  <a:cubicBezTo>
                    <a:pt x="3671" y="3895"/>
                    <a:pt x="3894" y="3671"/>
                    <a:pt x="3894" y="3396"/>
                  </a:cubicBezTo>
                  <a:lnTo>
                    <a:pt x="3894" y="500"/>
                  </a:lnTo>
                  <a:cubicBezTo>
                    <a:pt x="3894" y="224"/>
                    <a:pt x="3671" y="1"/>
                    <a:pt x="33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46"/>
          <p:cNvPicPr preferRelativeResize="0"/>
          <p:nvPr/>
        </p:nvPicPr>
        <p:blipFill>
          <a:blip r:embed="rId3">
            <a:alphaModFix/>
          </a:blip>
          <a:stretch>
            <a:fillRect/>
          </a:stretch>
        </p:blipFill>
        <p:spPr>
          <a:xfrm>
            <a:off x="-1" y="2925452"/>
            <a:ext cx="2776254" cy="2097679"/>
          </a:xfrm>
          <a:prstGeom prst="rect">
            <a:avLst/>
          </a:prstGeom>
          <a:noFill/>
          <a:ln>
            <a:noFill/>
          </a:ln>
        </p:spPr>
      </p:pic>
      <p:pic>
        <p:nvPicPr>
          <p:cNvPr id="768" name="Google Shape;768;p46"/>
          <p:cNvPicPr preferRelativeResize="0"/>
          <p:nvPr/>
        </p:nvPicPr>
        <p:blipFill>
          <a:blip r:embed="rId4">
            <a:alphaModFix/>
          </a:blip>
          <a:stretch>
            <a:fillRect/>
          </a:stretch>
        </p:blipFill>
        <p:spPr>
          <a:xfrm>
            <a:off x="5968765" y="2561750"/>
            <a:ext cx="3087385" cy="2058276"/>
          </a:xfrm>
          <a:prstGeom prst="rect">
            <a:avLst/>
          </a:prstGeom>
          <a:noFill/>
          <a:ln>
            <a:noFill/>
          </a:ln>
        </p:spPr>
      </p:pic>
      <p:sp>
        <p:nvSpPr>
          <p:cNvPr id="769" name="Google Shape;769;p46"/>
          <p:cNvSpPr txBox="1">
            <a:spLocks noGrp="1"/>
          </p:cNvSpPr>
          <p:nvPr>
            <p:ph type="subTitle" idx="4294967295"/>
          </p:nvPr>
        </p:nvSpPr>
        <p:spPr>
          <a:xfrm>
            <a:off x="6629150" y="2464800"/>
            <a:ext cx="2427000" cy="3555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Farmer’s market</a:t>
            </a:r>
            <a:endParaRPr/>
          </a:p>
        </p:txBody>
      </p:sp>
      <p:sp>
        <p:nvSpPr>
          <p:cNvPr id="770" name="Google Shape;770;p46"/>
          <p:cNvSpPr txBox="1">
            <a:spLocks noGrp="1"/>
          </p:cNvSpPr>
          <p:nvPr>
            <p:ph type="subTitle" idx="4294967295"/>
          </p:nvPr>
        </p:nvSpPr>
        <p:spPr>
          <a:xfrm>
            <a:off x="0" y="4667625"/>
            <a:ext cx="2427000" cy="3555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Corner store or Bodega</a:t>
            </a:r>
            <a:endParaRPr/>
          </a:p>
        </p:txBody>
      </p:sp>
      <p:pic>
        <p:nvPicPr>
          <p:cNvPr id="771" name="Google Shape;771;p46"/>
          <p:cNvPicPr preferRelativeResize="0"/>
          <p:nvPr/>
        </p:nvPicPr>
        <p:blipFill>
          <a:blip r:embed="rId5">
            <a:alphaModFix/>
          </a:blip>
          <a:stretch>
            <a:fillRect/>
          </a:stretch>
        </p:blipFill>
        <p:spPr>
          <a:xfrm>
            <a:off x="1189474" y="790763"/>
            <a:ext cx="3075197" cy="2058275"/>
          </a:xfrm>
          <a:prstGeom prst="rect">
            <a:avLst/>
          </a:prstGeom>
          <a:noFill/>
          <a:ln>
            <a:noFill/>
          </a:ln>
        </p:spPr>
      </p:pic>
      <p:sp>
        <p:nvSpPr>
          <p:cNvPr id="772" name="Google Shape;772;p46"/>
          <p:cNvSpPr txBox="1">
            <a:spLocks noGrp="1"/>
          </p:cNvSpPr>
          <p:nvPr>
            <p:ph type="subTitle" idx="4294967295"/>
          </p:nvPr>
        </p:nvSpPr>
        <p:spPr>
          <a:xfrm>
            <a:off x="1189475" y="2443175"/>
            <a:ext cx="2326800" cy="4101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Pick it up at the farm</a:t>
            </a:r>
            <a:endParaRPr/>
          </a:p>
        </p:txBody>
      </p:sp>
      <p:pic>
        <p:nvPicPr>
          <p:cNvPr id="773" name="Google Shape;773;p46"/>
          <p:cNvPicPr preferRelativeResize="0"/>
          <p:nvPr/>
        </p:nvPicPr>
        <p:blipFill>
          <a:blip r:embed="rId6">
            <a:alphaModFix/>
          </a:blip>
          <a:stretch>
            <a:fillRect/>
          </a:stretch>
        </p:blipFill>
        <p:spPr>
          <a:xfrm>
            <a:off x="3198297" y="3038150"/>
            <a:ext cx="2590674" cy="1937376"/>
          </a:xfrm>
          <a:prstGeom prst="rect">
            <a:avLst/>
          </a:prstGeom>
          <a:noFill/>
          <a:ln>
            <a:noFill/>
          </a:ln>
        </p:spPr>
      </p:pic>
      <p:sp>
        <p:nvSpPr>
          <p:cNvPr id="774" name="Google Shape;774;p46"/>
          <p:cNvSpPr txBox="1">
            <a:spLocks noGrp="1"/>
          </p:cNvSpPr>
          <p:nvPr>
            <p:ph type="subTitle" idx="4294967295"/>
          </p:nvPr>
        </p:nvSpPr>
        <p:spPr>
          <a:xfrm>
            <a:off x="3183925" y="4620025"/>
            <a:ext cx="1357800" cy="3555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Your garden</a:t>
            </a:r>
            <a:endParaRPr/>
          </a:p>
        </p:txBody>
      </p:sp>
      <p:pic>
        <p:nvPicPr>
          <p:cNvPr id="775" name="Google Shape;775;p46"/>
          <p:cNvPicPr preferRelativeResize="0"/>
          <p:nvPr/>
        </p:nvPicPr>
        <p:blipFill>
          <a:blip r:embed="rId7">
            <a:alphaModFix/>
          </a:blip>
          <a:stretch>
            <a:fillRect/>
          </a:stretch>
        </p:blipFill>
        <p:spPr>
          <a:xfrm>
            <a:off x="6526600" y="455003"/>
            <a:ext cx="2427047" cy="1667369"/>
          </a:xfrm>
          <a:prstGeom prst="rect">
            <a:avLst/>
          </a:prstGeom>
          <a:noFill/>
          <a:ln>
            <a:noFill/>
          </a:ln>
        </p:spPr>
      </p:pic>
      <p:sp>
        <p:nvSpPr>
          <p:cNvPr id="776" name="Google Shape;776;p46"/>
          <p:cNvSpPr txBox="1">
            <a:spLocks noGrp="1"/>
          </p:cNvSpPr>
          <p:nvPr>
            <p:ph type="subTitle" idx="4294967295"/>
          </p:nvPr>
        </p:nvSpPr>
        <p:spPr>
          <a:xfrm>
            <a:off x="6526600" y="1783650"/>
            <a:ext cx="1470600" cy="3555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Grocery Store</a:t>
            </a:r>
            <a:endParaRPr/>
          </a:p>
        </p:txBody>
      </p:sp>
      <p:sp>
        <p:nvSpPr>
          <p:cNvPr id="777" name="Google Shape;777;p46"/>
          <p:cNvSpPr txBox="1">
            <a:spLocks noGrp="1"/>
          </p:cNvSpPr>
          <p:nvPr>
            <p:ph type="subTitle" idx="4294967295"/>
          </p:nvPr>
        </p:nvSpPr>
        <p:spPr>
          <a:xfrm>
            <a:off x="1087350" y="40775"/>
            <a:ext cx="6969300" cy="5214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a:t>Where requires the </a:t>
            </a:r>
            <a:r>
              <a:rPr lang="en" b="1"/>
              <a:t>most transportation</a:t>
            </a:r>
            <a:r>
              <a:rPr lang="en"/>
              <a:t>? The </a:t>
            </a:r>
            <a:r>
              <a:rPr lang="en" b="1"/>
              <a:t>least transportation</a:t>
            </a:r>
            <a:r>
              <a:rPr lang="en"/>
              <a:t>? </a:t>
            </a:r>
            <a:r>
              <a:rPr lang="en" b="1"/>
              <a:t>Medium transportation</a:t>
            </a:r>
            <a:r>
              <a:rPr lang="en"/>
              <a:t>? </a:t>
            </a:r>
            <a:endParaRPr/>
          </a:p>
          <a:p>
            <a:pPr marL="0" lvl="0" indent="0" algn="l" rtl="0">
              <a:spcBef>
                <a:spcPts val="1600"/>
              </a:spcBef>
              <a:spcAft>
                <a:spcPts val="0"/>
              </a:spcAft>
              <a:buNone/>
            </a:pPr>
            <a:endParaRPr b="1"/>
          </a:p>
          <a:p>
            <a:pPr marL="0" lvl="0" indent="0" algn="l" rtl="0">
              <a:spcBef>
                <a:spcPts val="1600"/>
              </a:spcBef>
              <a:spcAft>
                <a:spcPts val="1600"/>
              </a:spcAft>
              <a:buNone/>
            </a:pPr>
            <a:endParaRPr/>
          </a:p>
        </p:txBody>
      </p:sp>
      <p:sp>
        <p:nvSpPr>
          <p:cNvPr id="778" name="Google Shape;778;p46"/>
          <p:cNvSpPr/>
          <p:nvPr/>
        </p:nvSpPr>
        <p:spPr>
          <a:xfrm rot="-4628923" flipH="1">
            <a:off x="-55158" y="47975"/>
            <a:ext cx="1012373" cy="873903"/>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 name="Google Shape;779;p46"/>
          <p:cNvGrpSpPr/>
          <p:nvPr/>
        </p:nvGrpSpPr>
        <p:grpSpPr>
          <a:xfrm>
            <a:off x="232794" y="304051"/>
            <a:ext cx="453958" cy="415616"/>
            <a:chOff x="1731523" y="2422616"/>
            <a:chExt cx="399435" cy="365698"/>
          </a:xfrm>
        </p:grpSpPr>
        <p:sp>
          <p:nvSpPr>
            <p:cNvPr id="780" name="Google Shape;780;p46"/>
            <p:cNvSpPr/>
            <p:nvPr/>
          </p:nvSpPr>
          <p:spPr>
            <a:xfrm>
              <a:off x="1865294" y="2725009"/>
              <a:ext cx="43604" cy="43604"/>
            </a:xfrm>
            <a:custGeom>
              <a:avLst/>
              <a:gdLst/>
              <a:ahLst/>
              <a:cxnLst/>
              <a:rect l="l" t="t" r="r" b="b"/>
              <a:pathLst>
                <a:path w="1370" h="1370" extrusionOk="0">
                  <a:moveTo>
                    <a:pt x="679" y="370"/>
                  </a:moveTo>
                  <a:cubicBezTo>
                    <a:pt x="858" y="370"/>
                    <a:pt x="1013" y="512"/>
                    <a:pt x="1013" y="691"/>
                  </a:cubicBezTo>
                  <a:cubicBezTo>
                    <a:pt x="1013" y="870"/>
                    <a:pt x="858" y="1024"/>
                    <a:pt x="679" y="1024"/>
                  </a:cubicBezTo>
                  <a:cubicBezTo>
                    <a:pt x="501" y="1024"/>
                    <a:pt x="358" y="870"/>
                    <a:pt x="358" y="691"/>
                  </a:cubicBezTo>
                  <a:cubicBezTo>
                    <a:pt x="370" y="501"/>
                    <a:pt x="501" y="370"/>
                    <a:pt x="679" y="370"/>
                  </a:cubicBezTo>
                  <a:close/>
                  <a:moveTo>
                    <a:pt x="679" y="1"/>
                  </a:moveTo>
                  <a:cubicBezTo>
                    <a:pt x="310" y="1"/>
                    <a:pt x="1" y="310"/>
                    <a:pt x="1" y="679"/>
                  </a:cubicBezTo>
                  <a:cubicBezTo>
                    <a:pt x="1" y="1072"/>
                    <a:pt x="310" y="1370"/>
                    <a:pt x="679" y="1370"/>
                  </a:cubicBezTo>
                  <a:cubicBezTo>
                    <a:pt x="1048" y="1370"/>
                    <a:pt x="1370" y="1048"/>
                    <a:pt x="1370" y="679"/>
                  </a:cubicBezTo>
                  <a:cubicBezTo>
                    <a:pt x="1370" y="310"/>
                    <a:pt x="1048" y="1"/>
                    <a:pt x="6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6"/>
            <p:cNvSpPr/>
            <p:nvPr/>
          </p:nvSpPr>
          <p:spPr>
            <a:xfrm>
              <a:off x="2005876" y="2725009"/>
              <a:ext cx="43636" cy="43604"/>
            </a:xfrm>
            <a:custGeom>
              <a:avLst/>
              <a:gdLst/>
              <a:ahLst/>
              <a:cxnLst/>
              <a:rect l="l" t="t" r="r" b="b"/>
              <a:pathLst>
                <a:path w="1371" h="1370" extrusionOk="0">
                  <a:moveTo>
                    <a:pt x="680" y="370"/>
                  </a:moveTo>
                  <a:cubicBezTo>
                    <a:pt x="858" y="370"/>
                    <a:pt x="1013" y="512"/>
                    <a:pt x="1013" y="691"/>
                  </a:cubicBezTo>
                  <a:cubicBezTo>
                    <a:pt x="1013" y="870"/>
                    <a:pt x="858" y="1024"/>
                    <a:pt x="680" y="1024"/>
                  </a:cubicBezTo>
                  <a:cubicBezTo>
                    <a:pt x="501" y="1024"/>
                    <a:pt x="358" y="870"/>
                    <a:pt x="358" y="691"/>
                  </a:cubicBezTo>
                  <a:cubicBezTo>
                    <a:pt x="370" y="501"/>
                    <a:pt x="501" y="370"/>
                    <a:pt x="680" y="370"/>
                  </a:cubicBezTo>
                  <a:close/>
                  <a:moveTo>
                    <a:pt x="680" y="1"/>
                  </a:moveTo>
                  <a:cubicBezTo>
                    <a:pt x="311" y="1"/>
                    <a:pt x="1" y="310"/>
                    <a:pt x="1" y="679"/>
                  </a:cubicBezTo>
                  <a:cubicBezTo>
                    <a:pt x="1" y="1072"/>
                    <a:pt x="311" y="1370"/>
                    <a:pt x="680" y="1370"/>
                  </a:cubicBezTo>
                  <a:cubicBezTo>
                    <a:pt x="1061" y="1370"/>
                    <a:pt x="1370" y="1048"/>
                    <a:pt x="1370" y="679"/>
                  </a:cubicBezTo>
                  <a:cubicBezTo>
                    <a:pt x="1370" y="310"/>
                    <a:pt x="1061" y="1"/>
                    <a:pt x="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6"/>
            <p:cNvSpPr/>
            <p:nvPr/>
          </p:nvSpPr>
          <p:spPr>
            <a:xfrm>
              <a:off x="1731523" y="2422616"/>
              <a:ext cx="399435" cy="365698"/>
            </a:xfrm>
            <a:custGeom>
              <a:avLst/>
              <a:gdLst/>
              <a:ahLst/>
              <a:cxnLst/>
              <a:rect l="l" t="t" r="r" b="b"/>
              <a:pathLst>
                <a:path w="12550" h="11490" extrusionOk="0">
                  <a:moveTo>
                    <a:pt x="4323" y="2143"/>
                  </a:moveTo>
                  <a:lnTo>
                    <a:pt x="4323" y="3215"/>
                  </a:lnTo>
                  <a:lnTo>
                    <a:pt x="3585" y="3215"/>
                  </a:lnTo>
                  <a:lnTo>
                    <a:pt x="3216" y="2143"/>
                  </a:lnTo>
                  <a:close/>
                  <a:moveTo>
                    <a:pt x="5787" y="2143"/>
                  </a:moveTo>
                  <a:lnTo>
                    <a:pt x="5787" y="3215"/>
                  </a:lnTo>
                  <a:lnTo>
                    <a:pt x="4692" y="3215"/>
                  </a:lnTo>
                  <a:lnTo>
                    <a:pt x="4692" y="2143"/>
                  </a:lnTo>
                  <a:close/>
                  <a:moveTo>
                    <a:pt x="7252" y="2143"/>
                  </a:moveTo>
                  <a:lnTo>
                    <a:pt x="7252" y="3215"/>
                  </a:lnTo>
                  <a:lnTo>
                    <a:pt x="6144" y="3215"/>
                  </a:lnTo>
                  <a:lnTo>
                    <a:pt x="6144" y="2143"/>
                  </a:lnTo>
                  <a:close/>
                  <a:moveTo>
                    <a:pt x="8704" y="2143"/>
                  </a:moveTo>
                  <a:lnTo>
                    <a:pt x="8704" y="3215"/>
                  </a:lnTo>
                  <a:lnTo>
                    <a:pt x="7609" y="3215"/>
                  </a:lnTo>
                  <a:lnTo>
                    <a:pt x="7609" y="2143"/>
                  </a:lnTo>
                  <a:close/>
                  <a:moveTo>
                    <a:pt x="10169" y="2143"/>
                  </a:moveTo>
                  <a:lnTo>
                    <a:pt x="10169" y="3215"/>
                  </a:lnTo>
                  <a:lnTo>
                    <a:pt x="9061" y="3215"/>
                  </a:lnTo>
                  <a:lnTo>
                    <a:pt x="9061" y="2143"/>
                  </a:lnTo>
                  <a:close/>
                  <a:moveTo>
                    <a:pt x="11050" y="2143"/>
                  </a:moveTo>
                  <a:lnTo>
                    <a:pt x="10788" y="3215"/>
                  </a:lnTo>
                  <a:lnTo>
                    <a:pt x="10538" y="3215"/>
                  </a:lnTo>
                  <a:lnTo>
                    <a:pt x="10538" y="2143"/>
                  </a:lnTo>
                  <a:close/>
                  <a:moveTo>
                    <a:pt x="10716" y="3572"/>
                  </a:moveTo>
                  <a:lnTo>
                    <a:pt x="10538" y="4334"/>
                  </a:lnTo>
                  <a:lnTo>
                    <a:pt x="10538" y="3572"/>
                  </a:lnTo>
                  <a:close/>
                  <a:moveTo>
                    <a:pt x="4323" y="3572"/>
                  </a:moveTo>
                  <a:lnTo>
                    <a:pt x="4323" y="4680"/>
                  </a:lnTo>
                  <a:lnTo>
                    <a:pt x="4108" y="4680"/>
                  </a:lnTo>
                  <a:lnTo>
                    <a:pt x="3727" y="3572"/>
                  </a:lnTo>
                  <a:close/>
                  <a:moveTo>
                    <a:pt x="5787" y="3572"/>
                  </a:moveTo>
                  <a:lnTo>
                    <a:pt x="5787" y="4680"/>
                  </a:lnTo>
                  <a:lnTo>
                    <a:pt x="4692" y="4680"/>
                  </a:lnTo>
                  <a:lnTo>
                    <a:pt x="4692" y="3572"/>
                  </a:lnTo>
                  <a:close/>
                  <a:moveTo>
                    <a:pt x="7252" y="3572"/>
                  </a:moveTo>
                  <a:lnTo>
                    <a:pt x="7252" y="4680"/>
                  </a:lnTo>
                  <a:lnTo>
                    <a:pt x="6144" y="4680"/>
                  </a:lnTo>
                  <a:lnTo>
                    <a:pt x="6144" y="3572"/>
                  </a:lnTo>
                  <a:close/>
                  <a:moveTo>
                    <a:pt x="8704" y="3572"/>
                  </a:moveTo>
                  <a:lnTo>
                    <a:pt x="8704" y="4680"/>
                  </a:lnTo>
                  <a:lnTo>
                    <a:pt x="7609" y="4680"/>
                  </a:lnTo>
                  <a:lnTo>
                    <a:pt x="7609" y="3572"/>
                  </a:lnTo>
                  <a:close/>
                  <a:moveTo>
                    <a:pt x="10169" y="3572"/>
                  </a:moveTo>
                  <a:lnTo>
                    <a:pt x="10169" y="4680"/>
                  </a:lnTo>
                  <a:lnTo>
                    <a:pt x="9061" y="4680"/>
                  </a:lnTo>
                  <a:lnTo>
                    <a:pt x="9061" y="3572"/>
                  </a:lnTo>
                  <a:close/>
                  <a:moveTo>
                    <a:pt x="4335" y="5037"/>
                  </a:moveTo>
                  <a:lnTo>
                    <a:pt x="4335" y="5275"/>
                  </a:lnTo>
                  <a:lnTo>
                    <a:pt x="4239" y="5037"/>
                  </a:lnTo>
                  <a:close/>
                  <a:moveTo>
                    <a:pt x="5787" y="5037"/>
                  </a:moveTo>
                  <a:lnTo>
                    <a:pt x="5787" y="5894"/>
                  </a:lnTo>
                  <a:cubicBezTo>
                    <a:pt x="5706" y="5890"/>
                    <a:pt x="5631" y="5889"/>
                    <a:pt x="5561" y="5889"/>
                  </a:cubicBezTo>
                  <a:cubicBezTo>
                    <a:pt x="5443" y="5889"/>
                    <a:pt x="5341" y="5892"/>
                    <a:pt x="5248" y="5892"/>
                  </a:cubicBezTo>
                  <a:cubicBezTo>
                    <a:pt x="5036" y="5892"/>
                    <a:pt x="4874" y="5875"/>
                    <a:pt x="4692" y="5763"/>
                  </a:cubicBezTo>
                  <a:lnTo>
                    <a:pt x="4692" y="5037"/>
                  </a:lnTo>
                  <a:close/>
                  <a:moveTo>
                    <a:pt x="7252" y="5037"/>
                  </a:moveTo>
                  <a:lnTo>
                    <a:pt x="7252" y="5894"/>
                  </a:lnTo>
                  <a:lnTo>
                    <a:pt x="6144" y="5894"/>
                  </a:lnTo>
                  <a:lnTo>
                    <a:pt x="6144" y="5037"/>
                  </a:lnTo>
                  <a:close/>
                  <a:moveTo>
                    <a:pt x="8704" y="5037"/>
                  </a:moveTo>
                  <a:lnTo>
                    <a:pt x="8704" y="5894"/>
                  </a:lnTo>
                  <a:lnTo>
                    <a:pt x="7609" y="5894"/>
                  </a:lnTo>
                  <a:lnTo>
                    <a:pt x="7609" y="5037"/>
                  </a:lnTo>
                  <a:close/>
                  <a:moveTo>
                    <a:pt x="10169" y="5037"/>
                  </a:moveTo>
                  <a:lnTo>
                    <a:pt x="10169" y="5894"/>
                  </a:lnTo>
                  <a:lnTo>
                    <a:pt x="9061" y="5894"/>
                  </a:lnTo>
                  <a:lnTo>
                    <a:pt x="9061" y="5037"/>
                  </a:lnTo>
                  <a:close/>
                  <a:moveTo>
                    <a:pt x="4882" y="9240"/>
                  </a:moveTo>
                  <a:cubicBezTo>
                    <a:pt x="5406" y="9240"/>
                    <a:pt x="5823" y="9680"/>
                    <a:pt x="5823" y="10180"/>
                  </a:cubicBezTo>
                  <a:cubicBezTo>
                    <a:pt x="5823" y="10704"/>
                    <a:pt x="5406" y="11121"/>
                    <a:pt x="4882" y="11121"/>
                  </a:cubicBezTo>
                  <a:cubicBezTo>
                    <a:pt x="4359" y="11121"/>
                    <a:pt x="3942" y="10704"/>
                    <a:pt x="3942" y="10180"/>
                  </a:cubicBezTo>
                  <a:cubicBezTo>
                    <a:pt x="3942" y="9656"/>
                    <a:pt x="4359" y="9240"/>
                    <a:pt x="4882" y="9240"/>
                  </a:cubicBezTo>
                  <a:close/>
                  <a:moveTo>
                    <a:pt x="9300" y="9240"/>
                  </a:moveTo>
                  <a:cubicBezTo>
                    <a:pt x="9823" y="9263"/>
                    <a:pt x="10240" y="9680"/>
                    <a:pt x="10240" y="10180"/>
                  </a:cubicBezTo>
                  <a:cubicBezTo>
                    <a:pt x="10240" y="10704"/>
                    <a:pt x="9823" y="11121"/>
                    <a:pt x="9300" y="11121"/>
                  </a:cubicBezTo>
                  <a:cubicBezTo>
                    <a:pt x="8788" y="11121"/>
                    <a:pt x="8371" y="10704"/>
                    <a:pt x="8371" y="10180"/>
                  </a:cubicBezTo>
                  <a:cubicBezTo>
                    <a:pt x="8371" y="9656"/>
                    <a:pt x="8788" y="9240"/>
                    <a:pt x="9300" y="9240"/>
                  </a:cubicBezTo>
                  <a:close/>
                  <a:moveTo>
                    <a:pt x="668" y="0"/>
                  </a:moveTo>
                  <a:cubicBezTo>
                    <a:pt x="298" y="0"/>
                    <a:pt x="1" y="298"/>
                    <a:pt x="1" y="667"/>
                  </a:cubicBezTo>
                  <a:cubicBezTo>
                    <a:pt x="1" y="1048"/>
                    <a:pt x="298" y="1346"/>
                    <a:pt x="668" y="1346"/>
                  </a:cubicBezTo>
                  <a:lnTo>
                    <a:pt x="1489" y="1346"/>
                  </a:lnTo>
                  <a:lnTo>
                    <a:pt x="2513" y="4227"/>
                  </a:lnTo>
                  <a:cubicBezTo>
                    <a:pt x="2540" y="4299"/>
                    <a:pt x="2608" y="4351"/>
                    <a:pt x="2681" y="4351"/>
                  </a:cubicBezTo>
                  <a:cubicBezTo>
                    <a:pt x="2704" y="4351"/>
                    <a:pt x="2728" y="4346"/>
                    <a:pt x="2751" y="4334"/>
                  </a:cubicBezTo>
                  <a:cubicBezTo>
                    <a:pt x="2846" y="4299"/>
                    <a:pt x="2906" y="4203"/>
                    <a:pt x="2858" y="4096"/>
                  </a:cubicBezTo>
                  <a:cubicBezTo>
                    <a:pt x="1858" y="1262"/>
                    <a:pt x="1822" y="1143"/>
                    <a:pt x="1822" y="1143"/>
                  </a:cubicBezTo>
                  <a:cubicBezTo>
                    <a:pt x="1775" y="1048"/>
                    <a:pt x="1668" y="965"/>
                    <a:pt x="1549" y="965"/>
                  </a:cubicBezTo>
                  <a:lnTo>
                    <a:pt x="668" y="965"/>
                  </a:lnTo>
                  <a:cubicBezTo>
                    <a:pt x="513" y="965"/>
                    <a:pt x="370" y="834"/>
                    <a:pt x="370" y="667"/>
                  </a:cubicBezTo>
                  <a:cubicBezTo>
                    <a:pt x="370" y="500"/>
                    <a:pt x="513" y="369"/>
                    <a:pt x="668" y="369"/>
                  </a:cubicBezTo>
                  <a:lnTo>
                    <a:pt x="1549" y="369"/>
                  </a:lnTo>
                  <a:cubicBezTo>
                    <a:pt x="1906" y="369"/>
                    <a:pt x="2215" y="584"/>
                    <a:pt x="2370" y="905"/>
                  </a:cubicBezTo>
                  <a:cubicBezTo>
                    <a:pt x="2596" y="1524"/>
                    <a:pt x="3811" y="5001"/>
                    <a:pt x="4001" y="5525"/>
                  </a:cubicBezTo>
                  <a:cubicBezTo>
                    <a:pt x="4144" y="5894"/>
                    <a:pt x="4573" y="6251"/>
                    <a:pt x="5109" y="6251"/>
                  </a:cubicBezTo>
                  <a:lnTo>
                    <a:pt x="11717" y="6251"/>
                  </a:lnTo>
                  <a:cubicBezTo>
                    <a:pt x="11883" y="6251"/>
                    <a:pt x="12014" y="6382"/>
                    <a:pt x="12014" y="6549"/>
                  </a:cubicBezTo>
                  <a:cubicBezTo>
                    <a:pt x="12014" y="6715"/>
                    <a:pt x="11883" y="6846"/>
                    <a:pt x="11717" y="6846"/>
                  </a:cubicBezTo>
                  <a:lnTo>
                    <a:pt x="5109" y="6846"/>
                  </a:lnTo>
                  <a:cubicBezTo>
                    <a:pt x="4394" y="6846"/>
                    <a:pt x="3739" y="6418"/>
                    <a:pt x="3466" y="5763"/>
                  </a:cubicBezTo>
                  <a:lnTo>
                    <a:pt x="3096" y="4715"/>
                  </a:lnTo>
                  <a:cubicBezTo>
                    <a:pt x="3078" y="4652"/>
                    <a:pt x="3013" y="4603"/>
                    <a:pt x="2936" y="4603"/>
                  </a:cubicBezTo>
                  <a:cubicBezTo>
                    <a:pt x="2911" y="4603"/>
                    <a:pt x="2885" y="4608"/>
                    <a:pt x="2858" y="4620"/>
                  </a:cubicBezTo>
                  <a:cubicBezTo>
                    <a:pt x="2751" y="4656"/>
                    <a:pt x="2715" y="4751"/>
                    <a:pt x="2751" y="4858"/>
                  </a:cubicBezTo>
                  <a:cubicBezTo>
                    <a:pt x="3049" y="5596"/>
                    <a:pt x="3073" y="5942"/>
                    <a:pt x="3406" y="6406"/>
                  </a:cubicBezTo>
                  <a:lnTo>
                    <a:pt x="3013" y="7001"/>
                  </a:lnTo>
                  <a:cubicBezTo>
                    <a:pt x="2394" y="7894"/>
                    <a:pt x="2930" y="9097"/>
                    <a:pt x="3989" y="9240"/>
                  </a:cubicBezTo>
                  <a:cubicBezTo>
                    <a:pt x="3144" y="10049"/>
                    <a:pt x="3692" y="11490"/>
                    <a:pt x="4870" y="11490"/>
                  </a:cubicBezTo>
                  <a:cubicBezTo>
                    <a:pt x="6025" y="11490"/>
                    <a:pt x="6597" y="10061"/>
                    <a:pt x="5763" y="9251"/>
                  </a:cubicBezTo>
                  <a:lnTo>
                    <a:pt x="8383" y="9251"/>
                  </a:lnTo>
                  <a:cubicBezTo>
                    <a:pt x="7549" y="10061"/>
                    <a:pt x="8109" y="11490"/>
                    <a:pt x="9276" y="11490"/>
                  </a:cubicBezTo>
                  <a:cubicBezTo>
                    <a:pt x="10431" y="11490"/>
                    <a:pt x="11002" y="10061"/>
                    <a:pt x="10169" y="9251"/>
                  </a:cubicBezTo>
                  <a:lnTo>
                    <a:pt x="10407" y="9251"/>
                  </a:lnTo>
                  <a:cubicBezTo>
                    <a:pt x="10776" y="9251"/>
                    <a:pt x="11074" y="8954"/>
                    <a:pt x="11074" y="8585"/>
                  </a:cubicBezTo>
                  <a:cubicBezTo>
                    <a:pt x="11074" y="8216"/>
                    <a:pt x="10776" y="7918"/>
                    <a:pt x="10407" y="7918"/>
                  </a:cubicBezTo>
                  <a:lnTo>
                    <a:pt x="8788" y="7918"/>
                  </a:lnTo>
                  <a:cubicBezTo>
                    <a:pt x="8680" y="7918"/>
                    <a:pt x="8609" y="7989"/>
                    <a:pt x="8609" y="8097"/>
                  </a:cubicBezTo>
                  <a:cubicBezTo>
                    <a:pt x="8609" y="8204"/>
                    <a:pt x="8680" y="8275"/>
                    <a:pt x="8788" y="8275"/>
                  </a:cubicBezTo>
                  <a:lnTo>
                    <a:pt x="10431" y="8275"/>
                  </a:lnTo>
                  <a:cubicBezTo>
                    <a:pt x="10597" y="8275"/>
                    <a:pt x="10728" y="8406"/>
                    <a:pt x="10728" y="8573"/>
                  </a:cubicBezTo>
                  <a:cubicBezTo>
                    <a:pt x="10728" y="8740"/>
                    <a:pt x="10597" y="8871"/>
                    <a:pt x="10431" y="8871"/>
                  </a:cubicBezTo>
                  <a:lnTo>
                    <a:pt x="4204" y="8871"/>
                  </a:lnTo>
                  <a:cubicBezTo>
                    <a:pt x="3323" y="8871"/>
                    <a:pt x="2811" y="7882"/>
                    <a:pt x="3311" y="7168"/>
                  </a:cubicBezTo>
                  <a:lnTo>
                    <a:pt x="3668" y="6656"/>
                  </a:lnTo>
                  <a:cubicBezTo>
                    <a:pt x="3811" y="6787"/>
                    <a:pt x="3978" y="6906"/>
                    <a:pt x="4168" y="7001"/>
                  </a:cubicBezTo>
                  <a:lnTo>
                    <a:pt x="3799" y="7537"/>
                  </a:lnTo>
                  <a:cubicBezTo>
                    <a:pt x="3573" y="7847"/>
                    <a:pt x="3799" y="8275"/>
                    <a:pt x="4180" y="8275"/>
                  </a:cubicBezTo>
                  <a:lnTo>
                    <a:pt x="8085" y="8275"/>
                  </a:lnTo>
                  <a:cubicBezTo>
                    <a:pt x="8192" y="8275"/>
                    <a:pt x="8264" y="8204"/>
                    <a:pt x="8264" y="8097"/>
                  </a:cubicBezTo>
                  <a:cubicBezTo>
                    <a:pt x="8264" y="7989"/>
                    <a:pt x="8192" y="7918"/>
                    <a:pt x="8085" y="7918"/>
                  </a:cubicBezTo>
                  <a:lnTo>
                    <a:pt x="4180" y="7918"/>
                  </a:lnTo>
                  <a:cubicBezTo>
                    <a:pt x="4097" y="7918"/>
                    <a:pt x="4037" y="7811"/>
                    <a:pt x="4097" y="7739"/>
                  </a:cubicBezTo>
                  <a:lnTo>
                    <a:pt x="4513" y="7132"/>
                  </a:lnTo>
                  <a:cubicBezTo>
                    <a:pt x="4753" y="7201"/>
                    <a:pt x="4820" y="7217"/>
                    <a:pt x="5587" y="7217"/>
                  </a:cubicBezTo>
                  <a:cubicBezTo>
                    <a:pt x="6309" y="7217"/>
                    <a:pt x="7651" y="7202"/>
                    <a:pt x="10341" y="7202"/>
                  </a:cubicBezTo>
                  <a:cubicBezTo>
                    <a:pt x="10765" y="7202"/>
                    <a:pt x="11223" y="7203"/>
                    <a:pt x="11717" y="7204"/>
                  </a:cubicBezTo>
                  <a:cubicBezTo>
                    <a:pt x="12086" y="7204"/>
                    <a:pt x="12383" y="6906"/>
                    <a:pt x="12383" y="6537"/>
                  </a:cubicBezTo>
                  <a:cubicBezTo>
                    <a:pt x="12383" y="6168"/>
                    <a:pt x="12098" y="5894"/>
                    <a:pt x="11728" y="5894"/>
                  </a:cubicBezTo>
                  <a:lnTo>
                    <a:pt x="11538" y="5894"/>
                  </a:lnTo>
                  <a:lnTo>
                    <a:pt x="12383" y="2191"/>
                  </a:lnTo>
                  <a:cubicBezTo>
                    <a:pt x="12550" y="1489"/>
                    <a:pt x="12014" y="822"/>
                    <a:pt x="11300" y="822"/>
                  </a:cubicBezTo>
                  <a:lnTo>
                    <a:pt x="7752" y="822"/>
                  </a:lnTo>
                  <a:cubicBezTo>
                    <a:pt x="7657" y="822"/>
                    <a:pt x="7573" y="893"/>
                    <a:pt x="7573" y="1000"/>
                  </a:cubicBezTo>
                  <a:cubicBezTo>
                    <a:pt x="7573" y="1108"/>
                    <a:pt x="7657" y="1179"/>
                    <a:pt x="7752" y="1179"/>
                  </a:cubicBezTo>
                  <a:lnTo>
                    <a:pt x="11300" y="1179"/>
                  </a:lnTo>
                  <a:cubicBezTo>
                    <a:pt x="11788" y="1179"/>
                    <a:pt x="12145" y="1620"/>
                    <a:pt x="12026" y="2096"/>
                  </a:cubicBezTo>
                  <a:lnTo>
                    <a:pt x="11145" y="5894"/>
                  </a:lnTo>
                  <a:lnTo>
                    <a:pt x="10526" y="5894"/>
                  </a:lnTo>
                  <a:cubicBezTo>
                    <a:pt x="10609" y="5489"/>
                    <a:pt x="11300" y="2548"/>
                    <a:pt x="11419" y="2001"/>
                  </a:cubicBezTo>
                  <a:cubicBezTo>
                    <a:pt x="11443" y="1882"/>
                    <a:pt x="11359" y="1774"/>
                    <a:pt x="11240" y="1774"/>
                  </a:cubicBezTo>
                  <a:lnTo>
                    <a:pt x="3073" y="1774"/>
                  </a:lnTo>
                  <a:lnTo>
                    <a:pt x="2858" y="1167"/>
                  </a:lnTo>
                  <a:lnTo>
                    <a:pt x="7073" y="1167"/>
                  </a:lnTo>
                  <a:cubicBezTo>
                    <a:pt x="7180" y="1167"/>
                    <a:pt x="7252" y="1084"/>
                    <a:pt x="7252" y="989"/>
                  </a:cubicBezTo>
                  <a:cubicBezTo>
                    <a:pt x="7252" y="881"/>
                    <a:pt x="7180" y="810"/>
                    <a:pt x="7073" y="810"/>
                  </a:cubicBezTo>
                  <a:lnTo>
                    <a:pt x="2727" y="810"/>
                  </a:lnTo>
                  <a:cubicBezTo>
                    <a:pt x="2561" y="346"/>
                    <a:pt x="2096" y="0"/>
                    <a:pt x="1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47"/>
          <p:cNvSpPr txBox="1">
            <a:spLocks noGrp="1"/>
          </p:cNvSpPr>
          <p:nvPr>
            <p:ph type="ctrTitle"/>
          </p:nvPr>
        </p:nvSpPr>
        <p:spPr>
          <a:xfrm>
            <a:off x="4440275" y="1367150"/>
            <a:ext cx="4258500" cy="15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Nutrition of Animal vs. Plant Based Protein</a:t>
            </a:r>
            <a:endParaRPr/>
          </a:p>
        </p:txBody>
      </p:sp>
      <p:sp>
        <p:nvSpPr>
          <p:cNvPr id="788" name="Google Shape;788;p47"/>
          <p:cNvSpPr txBox="1">
            <a:spLocks noGrp="1"/>
          </p:cNvSpPr>
          <p:nvPr>
            <p:ph type="subTitle" idx="1"/>
          </p:nvPr>
        </p:nvSpPr>
        <p:spPr>
          <a:xfrm>
            <a:off x="5470000" y="2983750"/>
            <a:ext cx="2851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are they similar? How are they different?</a:t>
            </a:r>
            <a:endParaRPr/>
          </a:p>
        </p:txBody>
      </p:sp>
      <p:pic>
        <p:nvPicPr>
          <p:cNvPr id="789" name="Google Shape;789;p47"/>
          <p:cNvPicPr preferRelativeResize="0"/>
          <p:nvPr/>
        </p:nvPicPr>
        <p:blipFill>
          <a:blip r:embed="rId3">
            <a:alphaModFix/>
          </a:blip>
          <a:stretch>
            <a:fillRect/>
          </a:stretch>
        </p:blipFill>
        <p:spPr>
          <a:xfrm>
            <a:off x="373400" y="504000"/>
            <a:ext cx="2466975" cy="1847850"/>
          </a:xfrm>
          <a:prstGeom prst="rect">
            <a:avLst/>
          </a:prstGeom>
          <a:noFill/>
          <a:ln>
            <a:noFill/>
          </a:ln>
        </p:spPr>
      </p:pic>
      <p:pic>
        <p:nvPicPr>
          <p:cNvPr id="790" name="Google Shape;790;p47"/>
          <p:cNvPicPr preferRelativeResize="0"/>
          <p:nvPr/>
        </p:nvPicPr>
        <p:blipFill>
          <a:blip r:embed="rId4">
            <a:alphaModFix/>
          </a:blip>
          <a:stretch>
            <a:fillRect/>
          </a:stretch>
        </p:blipFill>
        <p:spPr>
          <a:xfrm>
            <a:off x="1900375" y="2880213"/>
            <a:ext cx="2619375" cy="1743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
                                        </p:tgtEl>
                                        <p:attrNameLst>
                                          <p:attrName>style.visibility</p:attrName>
                                        </p:attrNameLst>
                                      </p:cBhvr>
                                      <p:to>
                                        <p:strVal val="visible"/>
                                      </p:to>
                                    </p:set>
                                    <p:animEffect transition="in" filter="fade">
                                      <p:cBhvr>
                                        <p:cTn id="7" dur="1000"/>
                                        <p:tgtEl>
                                          <p:spTgt spid="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graphicFrame>
        <p:nvGraphicFramePr>
          <p:cNvPr id="795" name="Google Shape;795;p48"/>
          <p:cNvGraphicFramePr/>
          <p:nvPr>
            <p:extLst>
              <p:ext uri="{D42A27DB-BD31-4B8C-83A1-F6EECF244321}">
                <p14:modId xmlns:p14="http://schemas.microsoft.com/office/powerpoint/2010/main" val="2684530373"/>
              </p:ext>
            </p:extLst>
          </p:nvPr>
        </p:nvGraphicFramePr>
        <p:xfrm>
          <a:off x="0" y="193883"/>
          <a:ext cx="9144000" cy="4542741"/>
        </p:xfrm>
        <a:graphic>
          <a:graphicData uri="http://schemas.openxmlformats.org/drawingml/2006/table">
            <a:tbl>
              <a:tblPr>
                <a:noFill/>
                <a:tableStyleId>{3BE3860E-37C5-4A4B-84DD-63F730DE3D4F}</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597160">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2800" dirty="0"/>
                        <a:t>Animal Protein</a:t>
                      </a:r>
                      <a:endParaRPr sz="2800"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2800" dirty="0"/>
                        <a:t>Plant Protein</a:t>
                      </a:r>
                      <a:endParaRPr sz="2800"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0"/>
                  </a:ext>
                </a:extLst>
              </a:tr>
              <a:tr h="721432">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759056">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904039">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756810">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r h="791834">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E599"/>
                    </a:solidFill>
                  </a:tcPr>
                </a:tc>
                <a:tc>
                  <a:txBody>
                    <a:bodyPr/>
                    <a:lstStyle/>
                    <a:p>
                      <a:pPr marL="457200" lvl="0" indent="-317500" algn="l" rtl="0">
                        <a:spcBef>
                          <a:spcPts val="0"/>
                        </a:spcBef>
                        <a:spcAft>
                          <a:spcPts val="0"/>
                        </a:spcAft>
                        <a:buSzPts val="1400"/>
                        <a:buChar char="●"/>
                      </a:pPr>
                      <a:endParaRPr dirty="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bl>
          </a:graphicData>
        </a:graphic>
      </p:graphicFrame>
      <p:sp>
        <p:nvSpPr>
          <p:cNvPr id="4" name="Rectangle 3">
            <a:extLst>
              <a:ext uri="{FF2B5EF4-FFF2-40B4-BE49-F238E27FC236}">
                <a16:creationId xmlns:a16="http://schemas.microsoft.com/office/drawing/2014/main" id="{92DC1C58-A093-C14C-8236-DE57F0C169D0}"/>
              </a:ext>
            </a:extLst>
          </p:cNvPr>
          <p:cNvSpPr/>
          <p:nvPr/>
        </p:nvSpPr>
        <p:spPr>
          <a:xfrm>
            <a:off x="3186691" y="1814539"/>
            <a:ext cx="2860078" cy="307777"/>
          </a:xfrm>
          <a:prstGeom prst="rect">
            <a:avLst/>
          </a:prstGeom>
        </p:spPr>
        <p:txBody>
          <a:bodyPr wrap="none">
            <a:spAutoFit/>
          </a:bodyPr>
          <a:lstStyle/>
          <a:p>
            <a:pPr lvl="0"/>
            <a:r>
              <a:rPr lang="en-US" dirty="0"/>
              <a:t>Mostly saturated fat (less healthy)</a:t>
            </a:r>
          </a:p>
        </p:txBody>
      </p:sp>
      <p:sp>
        <p:nvSpPr>
          <p:cNvPr id="5" name="Rectangle 4">
            <a:extLst>
              <a:ext uri="{FF2B5EF4-FFF2-40B4-BE49-F238E27FC236}">
                <a16:creationId xmlns:a16="http://schemas.microsoft.com/office/drawing/2014/main" id="{70979996-4411-434B-AAF4-BFD057DF24BE}"/>
              </a:ext>
            </a:extLst>
          </p:cNvPr>
          <p:cNvSpPr/>
          <p:nvPr/>
        </p:nvSpPr>
        <p:spPr>
          <a:xfrm>
            <a:off x="6288005" y="1701563"/>
            <a:ext cx="2763365" cy="523220"/>
          </a:xfrm>
          <a:prstGeom prst="rect">
            <a:avLst/>
          </a:prstGeom>
        </p:spPr>
        <p:txBody>
          <a:bodyPr wrap="square">
            <a:spAutoFit/>
          </a:bodyPr>
          <a:lstStyle/>
          <a:p>
            <a:pPr lvl="0"/>
            <a:r>
              <a:rPr lang="en-US" dirty="0"/>
              <a:t>Mostly unsaturated fat (more healthy)</a:t>
            </a:r>
          </a:p>
        </p:txBody>
      </p:sp>
      <p:sp>
        <p:nvSpPr>
          <p:cNvPr id="10" name="Rectangle 9">
            <a:extLst>
              <a:ext uri="{FF2B5EF4-FFF2-40B4-BE49-F238E27FC236}">
                <a16:creationId xmlns:a16="http://schemas.microsoft.com/office/drawing/2014/main" id="{08FB86BC-A3F8-A74F-8EF2-3E6B7ADFE1E6}"/>
              </a:ext>
            </a:extLst>
          </p:cNvPr>
          <p:cNvSpPr/>
          <p:nvPr/>
        </p:nvSpPr>
        <p:spPr>
          <a:xfrm>
            <a:off x="3240584" y="4011572"/>
            <a:ext cx="2662212" cy="738664"/>
          </a:xfrm>
          <a:prstGeom prst="rect">
            <a:avLst/>
          </a:prstGeom>
        </p:spPr>
        <p:txBody>
          <a:bodyPr wrap="square">
            <a:spAutoFit/>
          </a:bodyPr>
          <a:lstStyle/>
          <a:p>
            <a:pPr marL="457200" lvl="0" indent="-317500">
              <a:buSzPts val="1400"/>
              <a:buChar char="●"/>
            </a:pPr>
            <a:r>
              <a:rPr lang="en-US" dirty="0"/>
              <a:t>Vitamin B12</a:t>
            </a:r>
          </a:p>
          <a:p>
            <a:pPr marL="457200" lvl="0" indent="-317500">
              <a:buSzPts val="1400"/>
              <a:buChar char="●"/>
            </a:pPr>
            <a:r>
              <a:rPr lang="en-US" dirty="0"/>
              <a:t>Iron</a:t>
            </a:r>
          </a:p>
          <a:p>
            <a:pPr marL="457200" lvl="0" indent="-317500">
              <a:buSzPts val="1400"/>
              <a:buChar char="●"/>
            </a:pPr>
            <a:r>
              <a:rPr lang="en-US" dirty="0"/>
              <a:t>Vitamin D</a:t>
            </a:r>
          </a:p>
        </p:txBody>
      </p:sp>
      <p:sp>
        <p:nvSpPr>
          <p:cNvPr id="11" name="Rectangle 10">
            <a:extLst>
              <a:ext uri="{FF2B5EF4-FFF2-40B4-BE49-F238E27FC236}">
                <a16:creationId xmlns:a16="http://schemas.microsoft.com/office/drawing/2014/main" id="{AD2B880B-4262-2448-B756-EF28CFFF39BC}"/>
              </a:ext>
            </a:extLst>
          </p:cNvPr>
          <p:cNvSpPr/>
          <p:nvPr/>
        </p:nvSpPr>
        <p:spPr>
          <a:xfrm>
            <a:off x="6255420" y="3997960"/>
            <a:ext cx="2496153" cy="738664"/>
          </a:xfrm>
          <a:prstGeom prst="rect">
            <a:avLst/>
          </a:prstGeom>
        </p:spPr>
        <p:txBody>
          <a:bodyPr wrap="square">
            <a:spAutoFit/>
          </a:bodyPr>
          <a:lstStyle/>
          <a:p>
            <a:pPr marL="457200" lvl="0" indent="-317500">
              <a:buSzPts val="1400"/>
              <a:buChar char="●"/>
            </a:pPr>
            <a:r>
              <a:rPr lang="en-US" dirty="0"/>
              <a:t>More Vitamins and Minerals (Potassium, Vit A + C)</a:t>
            </a:r>
          </a:p>
        </p:txBody>
      </p:sp>
      <p:sp>
        <p:nvSpPr>
          <p:cNvPr id="12" name="Rectangle 11">
            <a:extLst>
              <a:ext uri="{FF2B5EF4-FFF2-40B4-BE49-F238E27FC236}">
                <a16:creationId xmlns:a16="http://schemas.microsoft.com/office/drawing/2014/main" id="{39F86535-8D51-A64C-B681-F1330FF55054}"/>
              </a:ext>
            </a:extLst>
          </p:cNvPr>
          <p:cNvSpPr/>
          <p:nvPr/>
        </p:nvSpPr>
        <p:spPr>
          <a:xfrm>
            <a:off x="189" y="1009911"/>
            <a:ext cx="2313454" cy="307777"/>
          </a:xfrm>
          <a:prstGeom prst="rect">
            <a:avLst/>
          </a:prstGeom>
        </p:spPr>
        <p:txBody>
          <a:bodyPr wrap="none">
            <a:spAutoFit/>
          </a:bodyPr>
          <a:lstStyle/>
          <a:p>
            <a:pPr lvl="0"/>
            <a:r>
              <a:rPr lang="en-US" dirty="0"/>
              <a:t>What are some examples?</a:t>
            </a:r>
          </a:p>
        </p:txBody>
      </p:sp>
      <p:sp>
        <p:nvSpPr>
          <p:cNvPr id="13" name="Rectangle 12">
            <a:extLst>
              <a:ext uri="{FF2B5EF4-FFF2-40B4-BE49-F238E27FC236}">
                <a16:creationId xmlns:a16="http://schemas.microsoft.com/office/drawing/2014/main" id="{AB901838-91F0-FA41-B6CF-6CB5E51893D8}"/>
              </a:ext>
            </a:extLst>
          </p:cNvPr>
          <p:cNvSpPr/>
          <p:nvPr/>
        </p:nvSpPr>
        <p:spPr>
          <a:xfrm>
            <a:off x="777578" y="1762749"/>
            <a:ext cx="1088760" cy="307777"/>
          </a:xfrm>
          <a:prstGeom prst="rect">
            <a:avLst/>
          </a:prstGeom>
        </p:spPr>
        <p:txBody>
          <a:bodyPr wrap="none">
            <a:spAutoFit/>
          </a:bodyPr>
          <a:lstStyle/>
          <a:p>
            <a:pPr lvl="0"/>
            <a:r>
              <a:rPr lang="en-US" dirty="0"/>
              <a:t>Type of Fat</a:t>
            </a:r>
          </a:p>
        </p:txBody>
      </p:sp>
      <p:sp>
        <p:nvSpPr>
          <p:cNvPr id="14" name="Rectangle 13">
            <a:extLst>
              <a:ext uri="{FF2B5EF4-FFF2-40B4-BE49-F238E27FC236}">
                <a16:creationId xmlns:a16="http://schemas.microsoft.com/office/drawing/2014/main" id="{710DBA33-A589-A240-977A-D5683FB3D6E8}"/>
              </a:ext>
            </a:extLst>
          </p:cNvPr>
          <p:cNvSpPr/>
          <p:nvPr/>
        </p:nvSpPr>
        <p:spPr>
          <a:xfrm>
            <a:off x="325701" y="2612923"/>
            <a:ext cx="2173993" cy="307777"/>
          </a:xfrm>
          <a:prstGeom prst="rect">
            <a:avLst/>
          </a:prstGeom>
        </p:spPr>
        <p:txBody>
          <a:bodyPr wrap="none">
            <a:spAutoFit/>
          </a:bodyPr>
          <a:lstStyle/>
          <a:p>
            <a:pPr lvl="0"/>
            <a:r>
              <a:rPr lang="en-US" dirty="0"/>
              <a:t>Which has more protein?</a:t>
            </a:r>
          </a:p>
        </p:txBody>
      </p:sp>
      <p:sp>
        <p:nvSpPr>
          <p:cNvPr id="15" name="Rectangle 14">
            <a:extLst>
              <a:ext uri="{FF2B5EF4-FFF2-40B4-BE49-F238E27FC236}">
                <a16:creationId xmlns:a16="http://schemas.microsoft.com/office/drawing/2014/main" id="{0053428D-7A03-854F-8125-C06A3DE8B850}"/>
              </a:ext>
            </a:extLst>
          </p:cNvPr>
          <p:cNvSpPr/>
          <p:nvPr/>
        </p:nvSpPr>
        <p:spPr>
          <a:xfrm>
            <a:off x="425086" y="3473696"/>
            <a:ext cx="1975221" cy="307777"/>
          </a:xfrm>
          <a:prstGeom prst="rect">
            <a:avLst/>
          </a:prstGeom>
        </p:spPr>
        <p:txBody>
          <a:bodyPr wrap="none">
            <a:spAutoFit/>
          </a:bodyPr>
          <a:lstStyle/>
          <a:p>
            <a:pPr lvl="0"/>
            <a:r>
              <a:rPr lang="en-US" dirty="0"/>
              <a:t>Which has more fiber?</a:t>
            </a:r>
          </a:p>
        </p:txBody>
      </p:sp>
      <p:sp>
        <p:nvSpPr>
          <p:cNvPr id="16" name="Rectangle 15">
            <a:extLst>
              <a:ext uri="{FF2B5EF4-FFF2-40B4-BE49-F238E27FC236}">
                <a16:creationId xmlns:a16="http://schemas.microsoft.com/office/drawing/2014/main" id="{D0144182-1B80-5D4D-8A24-1D8E4F077686}"/>
              </a:ext>
            </a:extLst>
          </p:cNvPr>
          <p:cNvSpPr/>
          <p:nvPr/>
        </p:nvSpPr>
        <p:spPr>
          <a:xfrm>
            <a:off x="375092" y="4114583"/>
            <a:ext cx="2313454" cy="523220"/>
          </a:xfrm>
          <a:prstGeom prst="rect">
            <a:avLst/>
          </a:prstGeom>
        </p:spPr>
        <p:txBody>
          <a:bodyPr wrap="square">
            <a:spAutoFit/>
          </a:bodyPr>
          <a:lstStyle/>
          <a:p>
            <a:pPr lvl="0"/>
            <a:r>
              <a:rPr lang="en-US" dirty="0"/>
              <a:t>What vitamins and minerals do they have?</a:t>
            </a:r>
          </a:p>
        </p:txBody>
      </p:sp>
      <p:grpSp>
        <p:nvGrpSpPr>
          <p:cNvPr id="30" name="Group 29">
            <a:extLst>
              <a:ext uri="{FF2B5EF4-FFF2-40B4-BE49-F238E27FC236}">
                <a16:creationId xmlns:a16="http://schemas.microsoft.com/office/drawing/2014/main" id="{1CEF00E4-147A-0148-851B-2100A25FBBEF}"/>
              </a:ext>
            </a:extLst>
          </p:cNvPr>
          <p:cNvGrpSpPr/>
          <p:nvPr/>
        </p:nvGrpSpPr>
        <p:grpSpPr>
          <a:xfrm>
            <a:off x="2499694" y="753835"/>
            <a:ext cx="3491378" cy="872223"/>
            <a:chOff x="2135538" y="1172967"/>
            <a:chExt cx="3733450" cy="931148"/>
          </a:xfrm>
        </p:grpSpPr>
        <p:pic>
          <p:nvPicPr>
            <p:cNvPr id="18" name="Google Shape;306;p27">
              <a:extLst>
                <a:ext uri="{FF2B5EF4-FFF2-40B4-BE49-F238E27FC236}">
                  <a16:creationId xmlns:a16="http://schemas.microsoft.com/office/drawing/2014/main" id="{F1F295BE-A089-F040-97B3-03D1B1E99C38}"/>
                </a:ext>
              </a:extLst>
            </p:cNvPr>
            <p:cNvPicPr preferRelativeResize="0"/>
            <p:nvPr/>
          </p:nvPicPr>
          <p:blipFill>
            <a:blip r:embed="rId3">
              <a:alphaModFix/>
            </a:blip>
            <a:stretch>
              <a:fillRect/>
            </a:stretch>
          </p:blipFill>
          <p:spPr>
            <a:xfrm>
              <a:off x="2826160" y="1395958"/>
              <a:ext cx="746249" cy="458854"/>
            </a:xfrm>
            <a:prstGeom prst="rect">
              <a:avLst/>
            </a:prstGeom>
            <a:noFill/>
            <a:ln>
              <a:noFill/>
            </a:ln>
          </p:spPr>
        </p:pic>
        <p:pic>
          <p:nvPicPr>
            <p:cNvPr id="19" name="Google Shape;307;p27">
              <a:extLst>
                <a:ext uri="{FF2B5EF4-FFF2-40B4-BE49-F238E27FC236}">
                  <a16:creationId xmlns:a16="http://schemas.microsoft.com/office/drawing/2014/main" id="{0F411DFC-40C3-F54D-B7EF-20F39A835FF3}"/>
                </a:ext>
              </a:extLst>
            </p:cNvPr>
            <p:cNvPicPr preferRelativeResize="0"/>
            <p:nvPr/>
          </p:nvPicPr>
          <p:blipFill>
            <a:blip r:embed="rId4">
              <a:alphaModFix/>
            </a:blip>
            <a:stretch>
              <a:fillRect/>
            </a:stretch>
          </p:blipFill>
          <p:spPr>
            <a:xfrm>
              <a:off x="3623994" y="1397745"/>
              <a:ext cx="746248" cy="523838"/>
            </a:xfrm>
            <a:prstGeom prst="rect">
              <a:avLst/>
            </a:prstGeom>
            <a:noFill/>
            <a:ln>
              <a:noFill/>
            </a:ln>
          </p:spPr>
        </p:pic>
        <p:pic>
          <p:nvPicPr>
            <p:cNvPr id="21" name="Google Shape;309;p27">
              <a:extLst>
                <a:ext uri="{FF2B5EF4-FFF2-40B4-BE49-F238E27FC236}">
                  <a16:creationId xmlns:a16="http://schemas.microsoft.com/office/drawing/2014/main" id="{3B75FAD3-4D5C-5D44-9262-DDD440D3E999}"/>
                </a:ext>
              </a:extLst>
            </p:cNvPr>
            <p:cNvPicPr preferRelativeResize="0"/>
            <p:nvPr/>
          </p:nvPicPr>
          <p:blipFill>
            <a:blip r:embed="rId5">
              <a:alphaModFix/>
            </a:blip>
            <a:stretch>
              <a:fillRect/>
            </a:stretch>
          </p:blipFill>
          <p:spPr>
            <a:xfrm>
              <a:off x="4420498" y="1262271"/>
              <a:ext cx="548733" cy="759172"/>
            </a:xfrm>
            <a:prstGeom prst="rect">
              <a:avLst/>
            </a:prstGeom>
            <a:noFill/>
            <a:ln>
              <a:noFill/>
            </a:ln>
          </p:spPr>
        </p:pic>
        <p:pic>
          <p:nvPicPr>
            <p:cNvPr id="23" name="Google Shape;311;p27">
              <a:extLst>
                <a:ext uri="{FF2B5EF4-FFF2-40B4-BE49-F238E27FC236}">
                  <a16:creationId xmlns:a16="http://schemas.microsoft.com/office/drawing/2014/main" id="{491C256D-76CA-E444-ACC4-8DC7D369161F}"/>
                </a:ext>
              </a:extLst>
            </p:cNvPr>
            <p:cNvPicPr preferRelativeResize="0"/>
            <p:nvPr/>
          </p:nvPicPr>
          <p:blipFill rotWithShape="1">
            <a:blip r:embed="rId6">
              <a:alphaModFix/>
            </a:blip>
            <a:srcRect l="32511" t="26609" r="30693" b="8218"/>
            <a:stretch/>
          </p:blipFill>
          <p:spPr>
            <a:xfrm>
              <a:off x="5489015" y="1172967"/>
              <a:ext cx="379973" cy="931148"/>
            </a:xfrm>
            <a:prstGeom prst="rect">
              <a:avLst/>
            </a:prstGeom>
            <a:noFill/>
            <a:ln>
              <a:noFill/>
            </a:ln>
          </p:spPr>
        </p:pic>
        <p:pic>
          <p:nvPicPr>
            <p:cNvPr id="26" name="Google Shape;314;p27">
              <a:extLst>
                <a:ext uri="{FF2B5EF4-FFF2-40B4-BE49-F238E27FC236}">
                  <a16:creationId xmlns:a16="http://schemas.microsoft.com/office/drawing/2014/main" id="{D36AD241-8278-1F4E-8E59-DDAC923348AC}"/>
                </a:ext>
              </a:extLst>
            </p:cNvPr>
            <p:cNvPicPr preferRelativeResize="0"/>
            <p:nvPr/>
          </p:nvPicPr>
          <p:blipFill>
            <a:blip r:embed="rId7">
              <a:alphaModFix/>
            </a:blip>
            <a:stretch>
              <a:fillRect/>
            </a:stretch>
          </p:blipFill>
          <p:spPr>
            <a:xfrm>
              <a:off x="4998220" y="1326269"/>
              <a:ext cx="456213" cy="631176"/>
            </a:xfrm>
            <a:prstGeom prst="rect">
              <a:avLst/>
            </a:prstGeom>
            <a:noFill/>
            <a:ln>
              <a:noFill/>
            </a:ln>
          </p:spPr>
        </p:pic>
        <p:pic>
          <p:nvPicPr>
            <p:cNvPr id="27" name="Google Shape;315;p27">
              <a:extLst>
                <a:ext uri="{FF2B5EF4-FFF2-40B4-BE49-F238E27FC236}">
                  <a16:creationId xmlns:a16="http://schemas.microsoft.com/office/drawing/2014/main" id="{D814C046-67F6-CB46-9D1C-A30FE93C1008}"/>
                </a:ext>
              </a:extLst>
            </p:cNvPr>
            <p:cNvPicPr preferRelativeResize="0"/>
            <p:nvPr/>
          </p:nvPicPr>
          <p:blipFill rotWithShape="1">
            <a:blip r:embed="rId8">
              <a:alphaModFix/>
            </a:blip>
            <a:srcRect l="20696" t="42535" r="21133" b="17039"/>
            <a:stretch/>
          </p:blipFill>
          <p:spPr>
            <a:xfrm>
              <a:off x="2135538" y="1277708"/>
              <a:ext cx="663011" cy="655098"/>
            </a:xfrm>
            <a:prstGeom prst="rect">
              <a:avLst/>
            </a:prstGeom>
            <a:noFill/>
            <a:ln>
              <a:noFill/>
            </a:ln>
          </p:spPr>
        </p:pic>
      </p:grpSp>
      <p:grpSp>
        <p:nvGrpSpPr>
          <p:cNvPr id="17" name="Group 16">
            <a:extLst>
              <a:ext uri="{FF2B5EF4-FFF2-40B4-BE49-F238E27FC236}">
                <a16:creationId xmlns:a16="http://schemas.microsoft.com/office/drawing/2014/main" id="{B636B2A6-BFB6-4747-B3E6-B479D4EBD960}"/>
              </a:ext>
            </a:extLst>
          </p:cNvPr>
          <p:cNvGrpSpPr/>
          <p:nvPr/>
        </p:nvGrpSpPr>
        <p:grpSpPr>
          <a:xfrm>
            <a:off x="6158204" y="767223"/>
            <a:ext cx="3012104" cy="884040"/>
            <a:chOff x="1460430" y="-58638"/>
            <a:chExt cx="4507498" cy="1162858"/>
          </a:xfrm>
        </p:grpSpPr>
        <p:pic>
          <p:nvPicPr>
            <p:cNvPr id="20" name="Google Shape;308;p27">
              <a:extLst>
                <a:ext uri="{FF2B5EF4-FFF2-40B4-BE49-F238E27FC236}">
                  <a16:creationId xmlns:a16="http://schemas.microsoft.com/office/drawing/2014/main" id="{56E2ED32-954E-D644-9305-8D22AFA3573F}"/>
                </a:ext>
              </a:extLst>
            </p:cNvPr>
            <p:cNvPicPr preferRelativeResize="0"/>
            <p:nvPr/>
          </p:nvPicPr>
          <p:blipFill>
            <a:blip r:embed="rId9">
              <a:alphaModFix/>
            </a:blip>
            <a:stretch>
              <a:fillRect/>
            </a:stretch>
          </p:blipFill>
          <p:spPr>
            <a:xfrm>
              <a:off x="1460430" y="188869"/>
              <a:ext cx="934325" cy="595570"/>
            </a:xfrm>
            <a:prstGeom prst="rect">
              <a:avLst/>
            </a:prstGeom>
            <a:noFill/>
            <a:ln>
              <a:noFill/>
            </a:ln>
          </p:spPr>
        </p:pic>
        <p:pic>
          <p:nvPicPr>
            <p:cNvPr id="22" name="Google Shape;310;p27">
              <a:extLst>
                <a:ext uri="{FF2B5EF4-FFF2-40B4-BE49-F238E27FC236}">
                  <a16:creationId xmlns:a16="http://schemas.microsoft.com/office/drawing/2014/main" id="{9A2B61B4-94F4-824C-96B1-BB847922E5D4}"/>
                </a:ext>
              </a:extLst>
            </p:cNvPr>
            <p:cNvPicPr preferRelativeResize="0"/>
            <p:nvPr/>
          </p:nvPicPr>
          <p:blipFill rotWithShape="1">
            <a:blip r:embed="rId10">
              <a:alphaModFix/>
            </a:blip>
            <a:srcRect l="36313" t="8214" r="28316"/>
            <a:stretch/>
          </p:blipFill>
          <p:spPr>
            <a:xfrm>
              <a:off x="5286208" y="-58638"/>
              <a:ext cx="681720" cy="1162858"/>
            </a:xfrm>
            <a:prstGeom prst="rect">
              <a:avLst/>
            </a:prstGeom>
            <a:noFill/>
            <a:ln>
              <a:noFill/>
            </a:ln>
          </p:spPr>
        </p:pic>
        <p:pic>
          <p:nvPicPr>
            <p:cNvPr id="24" name="Google Shape;312;p27">
              <a:extLst>
                <a:ext uri="{FF2B5EF4-FFF2-40B4-BE49-F238E27FC236}">
                  <a16:creationId xmlns:a16="http://schemas.microsoft.com/office/drawing/2014/main" id="{A2481C35-8F0D-B844-8F22-C24AF9DBAC34}"/>
                </a:ext>
              </a:extLst>
            </p:cNvPr>
            <p:cNvPicPr preferRelativeResize="0"/>
            <p:nvPr/>
          </p:nvPicPr>
          <p:blipFill>
            <a:blip r:embed="rId11">
              <a:alphaModFix/>
            </a:blip>
            <a:stretch>
              <a:fillRect/>
            </a:stretch>
          </p:blipFill>
          <p:spPr>
            <a:xfrm>
              <a:off x="3643841" y="-37870"/>
              <a:ext cx="711096" cy="950729"/>
            </a:xfrm>
            <a:prstGeom prst="rect">
              <a:avLst/>
            </a:prstGeom>
            <a:noFill/>
            <a:ln>
              <a:noFill/>
            </a:ln>
          </p:spPr>
        </p:pic>
        <p:pic>
          <p:nvPicPr>
            <p:cNvPr id="25" name="Google Shape;313;p27">
              <a:extLst>
                <a:ext uri="{FF2B5EF4-FFF2-40B4-BE49-F238E27FC236}">
                  <a16:creationId xmlns:a16="http://schemas.microsoft.com/office/drawing/2014/main" id="{1ACC7E9A-970C-174D-950E-8B73220D9B4F}"/>
                </a:ext>
              </a:extLst>
            </p:cNvPr>
            <p:cNvPicPr preferRelativeResize="0"/>
            <p:nvPr/>
          </p:nvPicPr>
          <p:blipFill>
            <a:blip r:embed="rId12">
              <a:alphaModFix/>
            </a:blip>
            <a:stretch>
              <a:fillRect/>
            </a:stretch>
          </p:blipFill>
          <p:spPr>
            <a:xfrm>
              <a:off x="4476493" y="-53618"/>
              <a:ext cx="711096" cy="1012239"/>
            </a:xfrm>
            <a:prstGeom prst="rect">
              <a:avLst/>
            </a:prstGeom>
            <a:noFill/>
            <a:ln>
              <a:noFill/>
            </a:ln>
          </p:spPr>
        </p:pic>
        <p:pic>
          <p:nvPicPr>
            <p:cNvPr id="28" name="Google Shape;316;p27">
              <a:extLst>
                <a:ext uri="{FF2B5EF4-FFF2-40B4-BE49-F238E27FC236}">
                  <a16:creationId xmlns:a16="http://schemas.microsoft.com/office/drawing/2014/main" id="{86948545-F4EE-CA4B-B1D6-9EABADC41654}"/>
                </a:ext>
              </a:extLst>
            </p:cNvPr>
            <p:cNvPicPr preferRelativeResize="0"/>
            <p:nvPr/>
          </p:nvPicPr>
          <p:blipFill>
            <a:blip r:embed="rId13">
              <a:alphaModFix/>
            </a:blip>
            <a:stretch>
              <a:fillRect/>
            </a:stretch>
          </p:blipFill>
          <p:spPr>
            <a:xfrm>
              <a:off x="2503118" y="208407"/>
              <a:ext cx="1079837" cy="595570"/>
            </a:xfrm>
            <a:prstGeom prst="rect">
              <a:avLst/>
            </a:prstGeom>
            <a:noFill/>
            <a:ln>
              <a:noFill/>
            </a:ln>
          </p:spPr>
        </p:pic>
      </p:grpSp>
      <p:sp>
        <p:nvSpPr>
          <p:cNvPr id="31" name="&quot;No&quot; Symbol 30">
            <a:extLst>
              <a:ext uri="{FF2B5EF4-FFF2-40B4-BE49-F238E27FC236}">
                <a16:creationId xmlns:a16="http://schemas.microsoft.com/office/drawing/2014/main" id="{325599A4-4E90-CA48-81C3-A4C94EB885CF}"/>
              </a:ext>
            </a:extLst>
          </p:cNvPr>
          <p:cNvSpPr/>
          <p:nvPr/>
        </p:nvSpPr>
        <p:spPr>
          <a:xfrm>
            <a:off x="3962012" y="3232160"/>
            <a:ext cx="793374" cy="67166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Up Arrow 31">
            <a:extLst>
              <a:ext uri="{FF2B5EF4-FFF2-40B4-BE49-F238E27FC236}">
                <a16:creationId xmlns:a16="http://schemas.microsoft.com/office/drawing/2014/main" id="{8D438D5F-A0F0-0F4E-B8EB-A8968E73C79E}"/>
              </a:ext>
            </a:extLst>
          </p:cNvPr>
          <p:cNvSpPr/>
          <p:nvPr/>
        </p:nvSpPr>
        <p:spPr>
          <a:xfrm>
            <a:off x="7215770" y="3227958"/>
            <a:ext cx="575455" cy="589921"/>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 Arrow 33">
            <a:extLst>
              <a:ext uri="{FF2B5EF4-FFF2-40B4-BE49-F238E27FC236}">
                <a16:creationId xmlns:a16="http://schemas.microsoft.com/office/drawing/2014/main" id="{57AEB552-D3D0-AC4E-B772-1B4F221D03C9}"/>
              </a:ext>
            </a:extLst>
          </p:cNvPr>
          <p:cNvSpPr/>
          <p:nvPr/>
        </p:nvSpPr>
        <p:spPr>
          <a:xfrm>
            <a:off x="4145709" y="2383969"/>
            <a:ext cx="575455" cy="568277"/>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a:extLst>
              <a:ext uri="{FF2B5EF4-FFF2-40B4-BE49-F238E27FC236}">
                <a16:creationId xmlns:a16="http://schemas.microsoft.com/office/drawing/2014/main" id="{22143DA5-36EE-814D-AFB8-20ECDEE00178}"/>
              </a:ext>
            </a:extLst>
          </p:cNvPr>
          <p:cNvSpPr/>
          <p:nvPr/>
        </p:nvSpPr>
        <p:spPr>
          <a:xfrm rot="10800000">
            <a:off x="7215768" y="2383969"/>
            <a:ext cx="575455" cy="58992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5"/>
                                        </p:tgtEl>
                                        <p:attrNameLst>
                                          <p:attrName>style.visibility</p:attrName>
                                        </p:attrNameLst>
                                      </p:cBhvr>
                                      <p:to>
                                        <p:strVal val="visible"/>
                                      </p:to>
                                    </p:set>
                                    <p:animEffect transition="in" filter="fade">
                                      <p:cBhvr>
                                        <p:cTn id="7" dur="1000"/>
                                        <p:tgtEl>
                                          <p:spTgt spid="7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12" grpId="0"/>
      <p:bldP spid="13" grpId="0"/>
      <p:bldP spid="14" grpId="0"/>
      <p:bldP spid="16" grpId="0"/>
      <p:bldP spid="31" grpId="0" animBg="1"/>
      <p:bldP spid="32" grpId="0" animBg="1"/>
      <p:bldP spid="3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49"/>
          <p:cNvSpPr/>
          <p:nvPr/>
        </p:nvSpPr>
        <p:spPr>
          <a:xfrm rot="1042933">
            <a:off x="17902" y="46032"/>
            <a:ext cx="715449" cy="681288"/>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9"/>
          <p:cNvSpPr txBox="1">
            <a:spLocks noGrp="1"/>
          </p:cNvSpPr>
          <p:nvPr>
            <p:ph type="title"/>
          </p:nvPr>
        </p:nvSpPr>
        <p:spPr>
          <a:xfrm>
            <a:off x="311700" y="0"/>
            <a:ext cx="8520600" cy="56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Hands-On Activity Explanation</a:t>
            </a:r>
            <a:endParaRPr sz="3000"/>
          </a:p>
        </p:txBody>
      </p:sp>
      <p:pic>
        <p:nvPicPr>
          <p:cNvPr id="802" name="Google Shape;802;p49"/>
          <p:cNvPicPr preferRelativeResize="0"/>
          <p:nvPr/>
        </p:nvPicPr>
        <p:blipFill rotWithShape="1">
          <a:blip r:embed="rId3">
            <a:alphaModFix/>
          </a:blip>
          <a:srcRect t="36887" b="32230"/>
          <a:stretch/>
        </p:blipFill>
        <p:spPr>
          <a:xfrm>
            <a:off x="0" y="3235166"/>
            <a:ext cx="9144003" cy="1908337"/>
          </a:xfrm>
          <a:prstGeom prst="rect">
            <a:avLst/>
          </a:prstGeom>
          <a:noFill/>
          <a:ln>
            <a:noFill/>
          </a:ln>
        </p:spPr>
      </p:pic>
      <p:grpSp>
        <p:nvGrpSpPr>
          <p:cNvPr id="803" name="Google Shape;803;p49"/>
          <p:cNvGrpSpPr/>
          <p:nvPr/>
        </p:nvGrpSpPr>
        <p:grpSpPr>
          <a:xfrm>
            <a:off x="694367" y="2484619"/>
            <a:ext cx="192054" cy="174253"/>
            <a:chOff x="5199750" y="3061050"/>
            <a:chExt cx="114700" cy="104075"/>
          </a:xfrm>
        </p:grpSpPr>
        <p:sp>
          <p:nvSpPr>
            <p:cNvPr id="804" name="Google Shape;804;p49"/>
            <p:cNvSpPr/>
            <p:nvPr/>
          </p:nvSpPr>
          <p:spPr>
            <a:xfrm>
              <a:off x="5199750" y="3125425"/>
              <a:ext cx="40150" cy="39700"/>
            </a:xfrm>
            <a:custGeom>
              <a:avLst/>
              <a:gdLst/>
              <a:ahLst/>
              <a:cxnLst/>
              <a:rect l="l" t="t" r="r" b="b"/>
              <a:pathLst>
                <a:path w="1606" h="1588" extrusionOk="0">
                  <a:moveTo>
                    <a:pt x="802" y="1"/>
                  </a:moveTo>
                  <a:cubicBezTo>
                    <a:pt x="593" y="4"/>
                    <a:pt x="392" y="87"/>
                    <a:pt x="242" y="234"/>
                  </a:cubicBezTo>
                  <a:cubicBezTo>
                    <a:pt x="104" y="371"/>
                    <a:pt x="0" y="597"/>
                    <a:pt x="9" y="794"/>
                  </a:cubicBezTo>
                  <a:cubicBezTo>
                    <a:pt x="29" y="1225"/>
                    <a:pt x="357" y="1588"/>
                    <a:pt x="802" y="1588"/>
                  </a:cubicBezTo>
                  <a:lnTo>
                    <a:pt x="804" y="1588"/>
                  </a:lnTo>
                  <a:cubicBezTo>
                    <a:pt x="1012" y="1587"/>
                    <a:pt x="1214" y="1502"/>
                    <a:pt x="1364" y="1356"/>
                  </a:cubicBezTo>
                  <a:cubicBezTo>
                    <a:pt x="1501" y="1219"/>
                    <a:pt x="1606" y="993"/>
                    <a:pt x="1597" y="794"/>
                  </a:cubicBezTo>
                  <a:cubicBezTo>
                    <a:pt x="1577" y="365"/>
                    <a:pt x="1248"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9"/>
            <p:cNvSpPr/>
            <p:nvPr/>
          </p:nvSpPr>
          <p:spPr>
            <a:xfrm>
              <a:off x="5224950" y="3061050"/>
              <a:ext cx="40150" cy="39750"/>
            </a:xfrm>
            <a:custGeom>
              <a:avLst/>
              <a:gdLst/>
              <a:ahLst/>
              <a:cxnLst/>
              <a:rect l="l" t="t" r="r" b="b"/>
              <a:pathLst>
                <a:path w="1606" h="1590" extrusionOk="0">
                  <a:moveTo>
                    <a:pt x="802" y="1"/>
                  </a:moveTo>
                  <a:cubicBezTo>
                    <a:pt x="592" y="3"/>
                    <a:pt x="392" y="86"/>
                    <a:pt x="242" y="234"/>
                  </a:cubicBezTo>
                  <a:cubicBezTo>
                    <a:pt x="103" y="371"/>
                    <a:pt x="0" y="597"/>
                    <a:pt x="9" y="794"/>
                  </a:cubicBezTo>
                  <a:cubicBezTo>
                    <a:pt x="27" y="1225"/>
                    <a:pt x="358" y="1588"/>
                    <a:pt x="802" y="1588"/>
                  </a:cubicBezTo>
                  <a:lnTo>
                    <a:pt x="802" y="1589"/>
                  </a:lnTo>
                  <a:cubicBezTo>
                    <a:pt x="1012" y="1586"/>
                    <a:pt x="1213" y="1502"/>
                    <a:pt x="1364" y="1356"/>
                  </a:cubicBezTo>
                  <a:cubicBezTo>
                    <a:pt x="1501" y="1219"/>
                    <a:pt x="1606" y="993"/>
                    <a:pt x="1596" y="796"/>
                  </a:cubicBezTo>
                  <a:cubicBezTo>
                    <a:pt x="1577" y="365"/>
                    <a:pt x="1247"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9"/>
            <p:cNvSpPr/>
            <p:nvPr/>
          </p:nvSpPr>
          <p:spPr>
            <a:xfrm>
              <a:off x="5274275" y="3116900"/>
              <a:ext cx="40175" cy="3970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49"/>
          <p:cNvSpPr/>
          <p:nvPr/>
        </p:nvSpPr>
        <p:spPr>
          <a:xfrm>
            <a:off x="1835826" y="966854"/>
            <a:ext cx="67269" cy="6647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9"/>
          <p:cNvSpPr/>
          <p:nvPr/>
        </p:nvSpPr>
        <p:spPr>
          <a:xfrm>
            <a:off x="7660926" y="2786754"/>
            <a:ext cx="67269" cy="6647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9"/>
          <p:cNvSpPr/>
          <p:nvPr/>
        </p:nvSpPr>
        <p:spPr>
          <a:xfrm>
            <a:off x="7892801" y="2606141"/>
            <a:ext cx="67269" cy="6647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0" name="Google Shape;810;p49"/>
          <p:cNvGrpSpPr/>
          <p:nvPr/>
        </p:nvGrpSpPr>
        <p:grpSpPr>
          <a:xfrm>
            <a:off x="165096" y="214455"/>
            <a:ext cx="362423" cy="370857"/>
            <a:chOff x="4565351" y="3489991"/>
            <a:chExt cx="535495" cy="534993"/>
          </a:xfrm>
        </p:grpSpPr>
        <p:sp>
          <p:nvSpPr>
            <p:cNvPr id="811" name="Google Shape;811;p49"/>
            <p:cNvSpPr/>
            <p:nvPr/>
          </p:nvSpPr>
          <p:spPr>
            <a:xfrm>
              <a:off x="4725861" y="3796715"/>
              <a:ext cx="23068" cy="21016"/>
            </a:xfrm>
            <a:custGeom>
              <a:avLst/>
              <a:gdLst/>
              <a:ahLst/>
              <a:cxnLst/>
              <a:rect l="l" t="t" r="r" b="b"/>
              <a:pathLst>
                <a:path w="1102" h="1004" extrusionOk="0">
                  <a:moveTo>
                    <a:pt x="554" y="0"/>
                  </a:moveTo>
                  <a:cubicBezTo>
                    <a:pt x="426" y="0"/>
                    <a:pt x="298" y="49"/>
                    <a:pt x="200" y="146"/>
                  </a:cubicBezTo>
                  <a:lnTo>
                    <a:pt x="196" y="150"/>
                  </a:lnTo>
                  <a:cubicBezTo>
                    <a:pt x="0" y="345"/>
                    <a:pt x="0" y="661"/>
                    <a:pt x="195" y="857"/>
                  </a:cubicBezTo>
                  <a:cubicBezTo>
                    <a:pt x="292" y="955"/>
                    <a:pt x="420" y="1004"/>
                    <a:pt x="549" y="1004"/>
                  </a:cubicBezTo>
                  <a:cubicBezTo>
                    <a:pt x="676" y="1004"/>
                    <a:pt x="803" y="955"/>
                    <a:pt x="900" y="859"/>
                  </a:cubicBezTo>
                  <a:lnTo>
                    <a:pt x="906" y="854"/>
                  </a:lnTo>
                  <a:cubicBezTo>
                    <a:pt x="1100" y="660"/>
                    <a:pt x="1101" y="343"/>
                    <a:pt x="907" y="147"/>
                  </a:cubicBezTo>
                  <a:cubicBezTo>
                    <a:pt x="810" y="49"/>
                    <a:pt x="682" y="0"/>
                    <a:pt x="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9"/>
            <p:cNvSpPr/>
            <p:nvPr/>
          </p:nvSpPr>
          <p:spPr>
            <a:xfrm>
              <a:off x="4636730" y="3708757"/>
              <a:ext cx="127751" cy="123920"/>
            </a:xfrm>
            <a:custGeom>
              <a:avLst/>
              <a:gdLst/>
              <a:ahLst/>
              <a:cxnLst/>
              <a:rect l="l" t="t" r="r" b="b"/>
              <a:pathLst>
                <a:path w="6103" h="5920" extrusionOk="0">
                  <a:moveTo>
                    <a:pt x="3079" y="0"/>
                  </a:moveTo>
                  <a:cubicBezTo>
                    <a:pt x="2696" y="0"/>
                    <a:pt x="2313" y="80"/>
                    <a:pt x="1956" y="239"/>
                  </a:cubicBezTo>
                  <a:cubicBezTo>
                    <a:pt x="1010" y="660"/>
                    <a:pt x="364" y="1461"/>
                    <a:pt x="184" y="2435"/>
                  </a:cubicBezTo>
                  <a:cubicBezTo>
                    <a:pt x="0" y="3410"/>
                    <a:pt x="321" y="4411"/>
                    <a:pt x="1037" y="5099"/>
                  </a:cubicBezTo>
                  <a:cubicBezTo>
                    <a:pt x="1591" y="5631"/>
                    <a:pt x="2323" y="5920"/>
                    <a:pt x="3075" y="5920"/>
                  </a:cubicBezTo>
                  <a:cubicBezTo>
                    <a:pt x="3294" y="5920"/>
                    <a:pt x="3514" y="5895"/>
                    <a:pt x="3733" y="5845"/>
                  </a:cubicBezTo>
                  <a:cubicBezTo>
                    <a:pt x="4002" y="5785"/>
                    <a:pt x="4170" y="5517"/>
                    <a:pt x="4110" y="5249"/>
                  </a:cubicBezTo>
                  <a:cubicBezTo>
                    <a:pt x="4056" y="5017"/>
                    <a:pt x="3851" y="4860"/>
                    <a:pt x="3622" y="4860"/>
                  </a:cubicBezTo>
                  <a:cubicBezTo>
                    <a:pt x="3586" y="4860"/>
                    <a:pt x="3549" y="4864"/>
                    <a:pt x="3512" y="4872"/>
                  </a:cubicBezTo>
                  <a:cubicBezTo>
                    <a:pt x="3368" y="4905"/>
                    <a:pt x="3223" y="4921"/>
                    <a:pt x="3079" y="4921"/>
                  </a:cubicBezTo>
                  <a:cubicBezTo>
                    <a:pt x="2582" y="4921"/>
                    <a:pt x="2097" y="4730"/>
                    <a:pt x="1730" y="4377"/>
                  </a:cubicBezTo>
                  <a:cubicBezTo>
                    <a:pt x="1258" y="3924"/>
                    <a:pt x="1046" y="3261"/>
                    <a:pt x="1165" y="2617"/>
                  </a:cubicBezTo>
                  <a:cubicBezTo>
                    <a:pt x="1286" y="1970"/>
                    <a:pt x="1721" y="1436"/>
                    <a:pt x="2362" y="1152"/>
                  </a:cubicBezTo>
                  <a:cubicBezTo>
                    <a:pt x="2590" y="1049"/>
                    <a:pt x="2835" y="999"/>
                    <a:pt x="3079" y="999"/>
                  </a:cubicBezTo>
                  <a:cubicBezTo>
                    <a:pt x="3322" y="999"/>
                    <a:pt x="3564" y="1048"/>
                    <a:pt x="3790" y="1147"/>
                  </a:cubicBezTo>
                  <a:cubicBezTo>
                    <a:pt x="4896" y="1636"/>
                    <a:pt x="5171" y="2700"/>
                    <a:pt x="4959" y="3485"/>
                  </a:cubicBezTo>
                  <a:cubicBezTo>
                    <a:pt x="4887" y="3752"/>
                    <a:pt x="5043" y="4025"/>
                    <a:pt x="5309" y="4098"/>
                  </a:cubicBezTo>
                  <a:cubicBezTo>
                    <a:pt x="5353" y="4109"/>
                    <a:pt x="5397" y="4115"/>
                    <a:pt x="5440" y="4115"/>
                  </a:cubicBezTo>
                  <a:cubicBezTo>
                    <a:pt x="5660" y="4115"/>
                    <a:pt x="5862" y="3969"/>
                    <a:pt x="5922" y="3746"/>
                  </a:cubicBezTo>
                  <a:cubicBezTo>
                    <a:pt x="6103" y="3079"/>
                    <a:pt x="6043" y="2369"/>
                    <a:pt x="5756" y="1742"/>
                  </a:cubicBezTo>
                  <a:lnTo>
                    <a:pt x="5754" y="1740"/>
                  </a:lnTo>
                  <a:cubicBezTo>
                    <a:pt x="5445" y="1069"/>
                    <a:pt x="4905" y="548"/>
                    <a:pt x="4192" y="234"/>
                  </a:cubicBezTo>
                  <a:cubicBezTo>
                    <a:pt x="3837" y="78"/>
                    <a:pt x="3458" y="0"/>
                    <a:pt x="3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9"/>
            <p:cNvSpPr/>
            <p:nvPr/>
          </p:nvSpPr>
          <p:spPr>
            <a:xfrm>
              <a:off x="4974288" y="3677191"/>
              <a:ext cx="23068" cy="21016"/>
            </a:xfrm>
            <a:custGeom>
              <a:avLst/>
              <a:gdLst/>
              <a:ahLst/>
              <a:cxnLst/>
              <a:rect l="l" t="t" r="r" b="b"/>
              <a:pathLst>
                <a:path w="1102" h="1004" extrusionOk="0">
                  <a:moveTo>
                    <a:pt x="554" y="0"/>
                  </a:moveTo>
                  <a:cubicBezTo>
                    <a:pt x="427" y="0"/>
                    <a:pt x="300" y="48"/>
                    <a:pt x="202" y="145"/>
                  </a:cubicBezTo>
                  <a:lnTo>
                    <a:pt x="196" y="151"/>
                  </a:lnTo>
                  <a:cubicBezTo>
                    <a:pt x="2" y="345"/>
                    <a:pt x="0" y="660"/>
                    <a:pt x="193" y="856"/>
                  </a:cubicBezTo>
                  <a:cubicBezTo>
                    <a:pt x="291" y="954"/>
                    <a:pt x="420" y="1004"/>
                    <a:pt x="548" y="1004"/>
                  </a:cubicBezTo>
                  <a:cubicBezTo>
                    <a:pt x="676" y="1004"/>
                    <a:pt x="803" y="956"/>
                    <a:pt x="900" y="859"/>
                  </a:cubicBezTo>
                  <a:lnTo>
                    <a:pt x="904" y="855"/>
                  </a:lnTo>
                  <a:cubicBezTo>
                    <a:pt x="1100" y="660"/>
                    <a:pt x="1102" y="344"/>
                    <a:pt x="909" y="148"/>
                  </a:cubicBezTo>
                  <a:cubicBezTo>
                    <a:pt x="811" y="49"/>
                    <a:pt x="683" y="0"/>
                    <a:pt x="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9"/>
            <p:cNvSpPr/>
            <p:nvPr/>
          </p:nvSpPr>
          <p:spPr>
            <a:xfrm>
              <a:off x="4866548" y="3574580"/>
              <a:ext cx="149081" cy="141106"/>
            </a:xfrm>
            <a:custGeom>
              <a:avLst/>
              <a:gdLst/>
              <a:ahLst/>
              <a:cxnLst/>
              <a:rect l="l" t="t" r="r" b="b"/>
              <a:pathLst>
                <a:path w="7122" h="6741" extrusionOk="0">
                  <a:moveTo>
                    <a:pt x="3681" y="1"/>
                  </a:moveTo>
                  <a:cubicBezTo>
                    <a:pt x="3245" y="1"/>
                    <a:pt x="2810" y="91"/>
                    <a:pt x="2403" y="272"/>
                  </a:cubicBezTo>
                  <a:cubicBezTo>
                    <a:pt x="1325" y="752"/>
                    <a:pt x="589" y="1664"/>
                    <a:pt x="383" y="2774"/>
                  </a:cubicBezTo>
                  <a:cubicBezTo>
                    <a:pt x="0" y="4832"/>
                    <a:pt x="1579" y="6736"/>
                    <a:pt x="3672" y="6740"/>
                  </a:cubicBezTo>
                  <a:cubicBezTo>
                    <a:pt x="3925" y="6740"/>
                    <a:pt x="4177" y="6712"/>
                    <a:pt x="4425" y="6656"/>
                  </a:cubicBezTo>
                  <a:cubicBezTo>
                    <a:pt x="4693" y="6594"/>
                    <a:pt x="4862" y="6328"/>
                    <a:pt x="4800" y="6058"/>
                  </a:cubicBezTo>
                  <a:cubicBezTo>
                    <a:pt x="4748" y="5828"/>
                    <a:pt x="4542" y="5670"/>
                    <a:pt x="4315" y="5670"/>
                  </a:cubicBezTo>
                  <a:cubicBezTo>
                    <a:pt x="4278" y="5670"/>
                    <a:pt x="4241" y="5674"/>
                    <a:pt x="4204" y="5683"/>
                  </a:cubicBezTo>
                  <a:cubicBezTo>
                    <a:pt x="4031" y="5722"/>
                    <a:pt x="3856" y="5741"/>
                    <a:pt x="3683" y="5741"/>
                  </a:cubicBezTo>
                  <a:cubicBezTo>
                    <a:pt x="3081" y="5741"/>
                    <a:pt x="2493" y="5510"/>
                    <a:pt x="2050" y="5084"/>
                  </a:cubicBezTo>
                  <a:cubicBezTo>
                    <a:pt x="1477" y="4535"/>
                    <a:pt x="1221" y="3735"/>
                    <a:pt x="1365" y="2955"/>
                  </a:cubicBezTo>
                  <a:cubicBezTo>
                    <a:pt x="1511" y="2173"/>
                    <a:pt x="2036" y="1528"/>
                    <a:pt x="2808" y="1184"/>
                  </a:cubicBezTo>
                  <a:cubicBezTo>
                    <a:pt x="3085" y="1061"/>
                    <a:pt x="3382" y="999"/>
                    <a:pt x="3679" y="999"/>
                  </a:cubicBezTo>
                  <a:cubicBezTo>
                    <a:pt x="3973" y="999"/>
                    <a:pt x="4268" y="1060"/>
                    <a:pt x="4542" y="1181"/>
                  </a:cubicBezTo>
                  <a:cubicBezTo>
                    <a:pt x="5876" y="1770"/>
                    <a:pt x="6209" y="3058"/>
                    <a:pt x="5953" y="4004"/>
                  </a:cubicBezTo>
                  <a:cubicBezTo>
                    <a:pt x="5882" y="4269"/>
                    <a:pt x="6040" y="4542"/>
                    <a:pt x="6305" y="4614"/>
                  </a:cubicBezTo>
                  <a:cubicBezTo>
                    <a:pt x="6348" y="4626"/>
                    <a:pt x="6392" y="4632"/>
                    <a:pt x="6435" y="4632"/>
                  </a:cubicBezTo>
                  <a:cubicBezTo>
                    <a:pt x="6653" y="4632"/>
                    <a:pt x="6854" y="4486"/>
                    <a:pt x="6916" y="4265"/>
                  </a:cubicBezTo>
                  <a:cubicBezTo>
                    <a:pt x="7122" y="3505"/>
                    <a:pt x="7054" y="2699"/>
                    <a:pt x="6726" y="1983"/>
                  </a:cubicBezTo>
                  <a:cubicBezTo>
                    <a:pt x="6372" y="1219"/>
                    <a:pt x="5757" y="626"/>
                    <a:pt x="4946" y="266"/>
                  </a:cubicBezTo>
                  <a:cubicBezTo>
                    <a:pt x="4543" y="89"/>
                    <a:pt x="4112" y="1"/>
                    <a:pt x="36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9"/>
            <p:cNvSpPr/>
            <p:nvPr/>
          </p:nvSpPr>
          <p:spPr>
            <a:xfrm>
              <a:off x="4565539" y="4004031"/>
              <a:ext cx="20660" cy="20912"/>
            </a:xfrm>
            <a:custGeom>
              <a:avLst/>
              <a:gdLst/>
              <a:ahLst/>
              <a:cxnLst/>
              <a:rect l="l" t="t" r="r" b="b"/>
              <a:pathLst>
                <a:path w="987" h="999" extrusionOk="0">
                  <a:moveTo>
                    <a:pt x="491" y="0"/>
                  </a:moveTo>
                  <a:cubicBezTo>
                    <a:pt x="218" y="5"/>
                    <a:pt x="0" y="227"/>
                    <a:pt x="0" y="499"/>
                  </a:cubicBezTo>
                  <a:cubicBezTo>
                    <a:pt x="0" y="772"/>
                    <a:pt x="218" y="993"/>
                    <a:pt x="491" y="999"/>
                  </a:cubicBezTo>
                  <a:lnTo>
                    <a:pt x="498" y="999"/>
                  </a:lnTo>
                  <a:cubicBezTo>
                    <a:pt x="769" y="993"/>
                    <a:pt x="987" y="772"/>
                    <a:pt x="987" y="499"/>
                  </a:cubicBezTo>
                  <a:cubicBezTo>
                    <a:pt x="987" y="227"/>
                    <a:pt x="769" y="5"/>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9"/>
            <p:cNvSpPr/>
            <p:nvPr/>
          </p:nvSpPr>
          <p:spPr>
            <a:xfrm>
              <a:off x="4565351" y="3489991"/>
              <a:ext cx="535495" cy="534993"/>
            </a:xfrm>
            <a:custGeom>
              <a:avLst/>
              <a:gdLst/>
              <a:ahLst/>
              <a:cxnLst/>
              <a:rect l="l" t="t" r="r" b="b"/>
              <a:pathLst>
                <a:path w="25582" h="25558" extrusionOk="0">
                  <a:moveTo>
                    <a:pt x="18069" y="1195"/>
                  </a:moveTo>
                  <a:cubicBezTo>
                    <a:pt x="18468" y="1622"/>
                    <a:pt x="19102" y="2439"/>
                    <a:pt x="19107" y="3322"/>
                  </a:cubicBezTo>
                  <a:lnTo>
                    <a:pt x="19107" y="3331"/>
                  </a:lnTo>
                  <a:cubicBezTo>
                    <a:pt x="19105" y="3608"/>
                    <a:pt x="19271" y="3858"/>
                    <a:pt x="19528" y="3964"/>
                  </a:cubicBezTo>
                  <a:cubicBezTo>
                    <a:pt x="19612" y="3999"/>
                    <a:pt x="19701" y="4016"/>
                    <a:pt x="19789" y="4016"/>
                  </a:cubicBezTo>
                  <a:cubicBezTo>
                    <a:pt x="19968" y="4016"/>
                    <a:pt x="20143" y="3947"/>
                    <a:pt x="20274" y="3816"/>
                  </a:cubicBezTo>
                  <a:lnTo>
                    <a:pt x="20279" y="3811"/>
                  </a:lnTo>
                  <a:cubicBezTo>
                    <a:pt x="20879" y="3215"/>
                    <a:pt x="21882" y="3054"/>
                    <a:pt x="22522" y="3034"/>
                  </a:cubicBezTo>
                  <a:lnTo>
                    <a:pt x="22522" y="3034"/>
                  </a:lnTo>
                  <a:cubicBezTo>
                    <a:pt x="22502" y="3674"/>
                    <a:pt x="22341" y="4677"/>
                    <a:pt x="21746" y="5276"/>
                  </a:cubicBezTo>
                  <a:lnTo>
                    <a:pt x="21741" y="5282"/>
                  </a:lnTo>
                  <a:cubicBezTo>
                    <a:pt x="21545" y="5478"/>
                    <a:pt x="21486" y="5772"/>
                    <a:pt x="21592" y="6028"/>
                  </a:cubicBezTo>
                  <a:cubicBezTo>
                    <a:pt x="21698" y="6285"/>
                    <a:pt x="21948" y="6451"/>
                    <a:pt x="22225" y="6451"/>
                  </a:cubicBezTo>
                  <a:lnTo>
                    <a:pt x="22231" y="6451"/>
                  </a:lnTo>
                  <a:cubicBezTo>
                    <a:pt x="23117" y="6454"/>
                    <a:pt x="23934" y="7088"/>
                    <a:pt x="24361" y="7487"/>
                  </a:cubicBezTo>
                  <a:cubicBezTo>
                    <a:pt x="23934" y="7886"/>
                    <a:pt x="23117" y="8521"/>
                    <a:pt x="22234" y="8524"/>
                  </a:cubicBezTo>
                  <a:lnTo>
                    <a:pt x="22225" y="8524"/>
                  </a:lnTo>
                  <a:cubicBezTo>
                    <a:pt x="21948" y="8524"/>
                    <a:pt x="21698" y="8690"/>
                    <a:pt x="21592" y="8947"/>
                  </a:cubicBezTo>
                  <a:cubicBezTo>
                    <a:pt x="21486" y="9203"/>
                    <a:pt x="21545" y="9497"/>
                    <a:pt x="21741" y="9693"/>
                  </a:cubicBezTo>
                  <a:lnTo>
                    <a:pt x="21745" y="9697"/>
                  </a:lnTo>
                  <a:cubicBezTo>
                    <a:pt x="22341" y="10298"/>
                    <a:pt x="22502" y="11301"/>
                    <a:pt x="22522" y="11941"/>
                  </a:cubicBezTo>
                  <a:cubicBezTo>
                    <a:pt x="21882" y="11921"/>
                    <a:pt x="20881" y="11760"/>
                    <a:pt x="20280" y="11165"/>
                  </a:cubicBezTo>
                  <a:lnTo>
                    <a:pt x="20276" y="11161"/>
                  </a:lnTo>
                  <a:cubicBezTo>
                    <a:pt x="20145" y="11029"/>
                    <a:pt x="19969" y="10959"/>
                    <a:pt x="19790" y="10959"/>
                  </a:cubicBezTo>
                  <a:cubicBezTo>
                    <a:pt x="19701" y="10959"/>
                    <a:pt x="19611" y="10976"/>
                    <a:pt x="19526" y="11012"/>
                  </a:cubicBezTo>
                  <a:cubicBezTo>
                    <a:pt x="19269" y="11120"/>
                    <a:pt x="19104" y="11373"/>
                    <a:pt x="19107" y="11651"/>
                  </a:cubicBezTo>
                  <a:cubicBezTo>
                    <a:pt x="19110" y="12542"/>
                    <a:pt x="18472" y="13358"/>
                    <a:pt x="18069" y="13783"/>
                  </a:cubicBezTo>
                  <a:cubicBezTo>
                    <a:pt x="17667" y="13359"/>
                    <a:pt x="17028" y="12542"/>
                    <a:pt x="17032" y="11648"/>
                  </a:cubicBezTo>
                  <a:cubicBezTo>
                    <a:pt x="17034" y="11368"/>
                    <a:pt x="16866" y="11117"/>
                    <a:pt x="16608" y="11011"/>
                  </a:cubicBezTo>
                  <a:cubicBezTo>
                    <a:pt x="16523" y="10976"/>
                    <a:pt x="16435" y="10959"/>
                    <a:pt x="16347" y="10959"/>
                  </a:cubicBezTo>
                  <a:cubicBezTo>
                    <a:pt x="16166" y="10959"/>
                    <a:pt x="15989" y="11031"/>
                    <a:pt x="15857" y="11165"/>
                  </a:cubicBezTo>
                  <a:cubicBezTo>
                    <a:pt x="15230" y="11798"/>
                    <a:pt x="14201" y="11924"/>
                    <a:pt x="13616" y="11940"/>
                  </a:cubicBezTo>
                  <a:cubicBezTo>
                    <a:pt x="13633" y="11355"/>
                    <a:pt x="13759" y="10326"/>
                    <a:pt x="14394" y="9696"/>
                  </a:cubicBezTo>
                  <a:cubicBezTo>
                    <a:pt x="14591" y="9500"/>
                    <a:pt x="14651" y="9204"/>
                    <a:pt x="14545" y="8948"/>
                  </a:cubicBezTo>
                  <a:cubicBezTo>
                    <a:pt x="14440" y="8693"/>
                    <a:pt x="14192" y="8525"/>
                    <a:pt x="13917" y="8525"/>
                  </a:cubicBezTo>
                  <a:cubicBezTo>
                    <a:pt x="13914" y="8525"/>
                    <a:pt x="13912" y="8525"/>
                    <a:pt x="13909" y="8525"/>
                  </a:cubicBezTo>
                  <a:lnTo>
                    <a:pt x="13898" y="8525"/>
                  </a:lnTo>
                  <a:cubicBezTo>
                    <a:pt x="13010" y="8525"/>
                    <a:pt x="12197" y="7889"/>
                    <a:pt x="11773" y="7487"/>
                  </a:cubicBezTo>
                  <a:cubicBezTo>
                    <a:pt x="12196" y="7087"/>
                    <a:pt x="13010" y="6451"/>
                    <a:pt x="13900" y="6451"/>
                  </a:cubicBezTo>
                  <a:lnTo>
                    <a:pt x="13908" y="6451"/>
                  </a:lnTo>
                  <a:cubicBezTo>
                    <a:pt x="13909" y="6451"/>
                    <a:pt x="13910" y="6451"/>
                    <a:pt x="13912" y="6451"/>
                  </a:cubicBezTo>
                  <a:cubicBezTo>
                    <a:pt x="14190" y="6451"/>
                    <a:pt x="14440" y="6283"/>
                    <a:pt x="14545" y="6027"/>
                  </a:cubicBezTo>
                  <a:cubicBezTo>
                    <a:pt x="14651" y="5768"/>
                    <a:pt x="14591" y="5472"/>
                    <a:pt x="14391" y="5276"/>
                  </a:cubicBezTo>
                  <a:cubicBezTo>
                    <a:pt x="13758" y="4649"/>
                    <a:pt x="13633" y="3620"/>
                    <a:pt x="13616" y="3035"/>
                  </a:cubicBezTo>
                  <a:lnTo>
                    <a:pt x="13616" y="3035"/>
                  </a:lnTo>
                  <a:cubicBezTo>
                    <a:pt x="14201" y="3051"/>
                    <a:pt x="15230" y="3177"/>
                    <a:pt x="15857" y="3808"/>
                  </a:cubicBezTo>
                  <a:cubicBezTo>
                    <a:pt x="15857" y="3810"/>
                    <a:pt x="15859" y="3811"/>
                    <a:pt x="15860" y="3813"/>
                  </a:cubicBezTo>
                  <a:cubicBezTo>
                    <a:pt x="15991" y="3945"/>
                    <a:pt x="16167" y="4015"/>
                    <a:pt x="16346" y="4015"/>
                  </a:cubicBezTo>
                  <a:cubicBezTo>
                    <a:pt x="16435" y="4015"/>
                    <a:pt x="16523" y="3998"/>
                    <a:pt x="16608" y="3963"/>
                  </a:cubicBezTo>
                  <a:cubicBezTo>
                    <a:pt x="16866" y="3857"/>
                    <a:pt x="17032" y="3606"/>
                    <a:pt x="17032" y="3328"/>
                  </a:cubicBezTo>
                  <a:lnTo>
                    <a:pt x="17032" y="3325"/>
                  </a:lnTo>
                  <a:cubicBezTo>
                    <a:pt x="17035" y="2440"/>
                    <a:pt x="17670" y="1622"/>
                    <a:pt x="18069" y="1195"/>
                  </a:cubicBezTo>
                  <a:close/>
                  <a:moveTo>
                    <a:pt x="6489" y="8184"/>
                  </a:moveTo>
                  <a:cubicBezTo>
                    <a:pt x="6850" y="8583"/>
                    <a:pt x="7303" y="9241"/>
                    <a:pt x="7306" y="9915"/>
                  </a:cubicBezTo>
                  <a:cubicBezTo>
                    <a:pt x="7306" y="10182"/>
                    <a:pt x="7467" y="10423"/>
                    <a:pt x="7714" y="10525"/>
                  </a:cubicBezTo>
                  <a:cubicBezTo>
                    <a:pt x="7794" y="10558"/>
                    <a:pt x="7879" y="10574"/>
                    <a:pt x="7963" y="10574"/>
                  </a:cubicBezTo>
                  <a:cubicBezTo>
                    <a:pt x="8136" y="10574"/>
                    <a:pt x="8306" y="10505"/>
                    <a:pt x="8432" y="10376"/>
                  </a:cubicBezTo>
                  <a:cubicBezTo>
                    <a:pt x="8909" y="9905"/>
                    <a:pt x="9694" y="9761"/>
                    <a:pt x="10231" y="9734"/>
                  </a:cubicBezTo>
                  <a:lnTo>
                    <a:pt x="10231" y="9734"/>
                  </a:lnTo>
                  <a:cubicBezTo>
                    <a:pt x="10205" y="10272"/>
                    <a:pt x="10061" y="11056"/>
                    <a:pt x="9591" y="11532"/>
                  </a:cubicBezTo>
                  <a:lnTo>
                    <a:pt x="9585" y="11536"/>
                  </a:lnTo>
                  <a:cubicBezTo>
                    <a:pt x="9397" y="11725"/>
                    <a:pt x="9341" y="12007"/>
                    <a:pt x="9442" y="12253"/>
                  </a:cubicBezTo>
                  <a:cubicBezTo>
                    <a:pt x="9545" y="12499"/>
                    <a:pt x="9785" y="12660"/>
                    <a:pt x="10050" y="12660"/>
                  </a:cubicBezTo>
                  <a:lnTo>
                    <a:pt x="10056" y="12660"/>
                  </a:lnTo>
                  <a:cubicBezTo>
                    <a:pt x="10726" y="12661"/>
                    <a:pt x="11383" y="13116"/>
                    <a:pt x="11782" y="13477"/>
                  </a:cubicBezTo>
                  <a:cubicBezTo>
                    <a:pt x="11383" y="13838"/>
                    <a:pt x="10726" y="14291"/>
                    <a:pt x="10058" y="14294"/>
                  </a:cubicBezTo>
                  <a:lnTo>
                    <a:pt x="10050" y="14294"/>
                  </a:lnTo>
                  <a:cubicBezTo>
                    <a:pt x="9785" y="14294"/>
                    <a:pt x="9545" y="14454"/>
                    <a:pt x="9442" y="14700"/>
                  </a:cubicBezTo>
                  <a:cubicBezTo>
                    <a:pt x="9341" y="14946"/>
                    <a:pt x="9397" y="15229"/>
                    <a:pt x="9585" y="15417"/>
                  </a:cubicBezTo>
                  <a:cubicBezTo>
                    <a:pt x="9585" y="15417"/>
                    <a:pt x="9590" y="15420"/>
                    <a:pt x="9590" y="15420"/>
                  </a:cubicBezTo>
                  <a:cubicBezTo>
                    <a:pt x="10061" y="15896"/>
                    <a:pt x="10205" y="16682"/>
                    <a:pt x="10231" y="17219"/>
                  </a:cubicBezTo>
                  <a:cubicBezTo>
                    <a:pt x="9694" y="17191"/>
                    <a:pt x="8909" y="17049"/>
                    <a:pt x="8434" y="16579"/>
                  </a:cubicBezTo>
                  <a:lnTo>
                    <a:pt x="8431" y="16575"/>
                  </a:lnTo>
                  <a:cubicBezTo>
                    <a:pt x="8304" y="16448"/>
                    <a:pt x="8135" y="16381"/>
                    <a:pt x="7964" y="16381"/>
                  </a:cubicBezTo>
                  <a:cubicBezTo>
                    <a:pt x="7878" y="16381"/>
                    <a:pt x="7792" y="16397"/>
                    <a:pt x="7709" y="16432"/>
                  </a:cubicBezTo>
                  <a:cubicBezTo>
                    <a:pt x="7464" y="16535"/>
                    <a:pt x="7303" y="16778"/>
                    <a:pt x="7306" y="17046"/>
                  </a:cubicBezTo>
                  <a:cubicBezTo>
                    <a:pt x="7309" y="17749"/>
                    <a:pt x="6826" y="18400"/>
                    <a:pt x="6489" y="18768"/>
                  </a:cubicBezTo>
                  <a:cubicBezTo>
                    <a:pt x="6152" y="18400"/>
                    <a:pt x="5669" y="17749"/>
                    <a:pt x="5672" y="17043"/>
                  </a:cubicBezTo>
                  <a:lnTo>
                    <a:pt x="5672" y="17043"/>
                  </a:lnTo>
                  <a:lnTo>
                    <a:pt x="5672" y="17044"/>
                  </a:lnTo>
                  <a:cubicBezTo>
                    <a:pt x="5673" y="16775"/>
                    <a:pt x="5513" y="16533"/>
                    <a:pt x="5264" y="16430"/>
                  </a:cubicBezTo>
                  <a:cubicBezTo>
                    <a:pt x="5183" y="16397"/>
                    <a:pt x="5098" y="16381"/>
                    <a:pt x="5014" y="16381"/>
                  </a:cubicBezTo>
                  <a:cubicBezTo>
                    <a:pt x="4840" y="16381"/>
                    <a:pt x="4670" y="16450"/>
                    <a:pt x="4542" y="16579"/>
                  </a:cubicBezTo>
                  <a:cubicBezTo>
                    <a:pt x="4048" y="17080"/>
                    <a:pt x="3245" y="17197"/>
                    <a:pt x="2746" y="17219"/>
                  </a:cubicBezTo>
                  <a:cubicBezTo>
                    <a:pt x="2768" y="16722"/>
                    <a:pt x="2886" y="15919"/>
                    <a:pt x="3385" y="15425"/>
                  </a:cubicBezTo>
                  <a:lnTo>
                    <a:pt x="3390" y="15420"/>
                  </a:lnTo>
                  <a:cubicBezTo>
                    <a:pt x="3580" y="15233"/>
                    <a:pt x="3637" y="14949"/>
                    <a:pt x="3534" y="14702"/>
                  </a:cubicBezTo>
                  <a:cubicBezTo>
                    <a:pt x="3433" y="14456"/>
                    <a:pt x="3193" y="14295"/>
                    <a:pt x="2927" y="14295"/>
                  </a:cubicBezTo>
                  <a:cubicBezTo>
                    <a:pt x="2925" y="14295"/>
                    <a:pt x="2924" y="14295"/>
                    <a:pt x="2923" y="14295"/>
                  </a:cubicBezTo>
                  <a:lnTo>
                    <a:pt x="2914" y="14295"/>
                  </a:lnTo>
                  <a:cubicBezTo>
                    <a:pt x="2212" y="14295"/>
                    <a:pt x="1564" y="13814"/>
                    <a:pt x="1196" y="13477"/>
                  </a:cubicBezTo>
                  <a:cubicBezTo>
                    <a:pt x="1564" y="13141"/>
                    <a:pt x="2213" y="12660"/>
                    <a:pt x="2917" y="12660"/>
                  </a:cubicBezTo>
                  <a:lnTo>
                    <a:pt x="2926" y="12660"/>
                  </a:lnTo>
                  <a:cubicBezTo>
                    <a:pt x="3194" y="12660"/>
                    <a:pt x="3434" y="12498"/>
                    <a:pt x="3535" y="12250"/>
                  </a:cubicBezTo>
                  <a:cubicBezTo>
                    <a:pt x="3636" y="12002"/>
                    <a:pt x="3578" y="11719"/>
                    <a:pt x="3387" y="11532"/>
                  </a:cubicBezTo>
                  <a:cubicBezTo>
                    <a:pt x="2888" y="11036"/>
                    <a:pt x="2768" y="10233"/>
                    <a:pt x="2746" y="9734"/>
                  </a:cubicBezTo>
                  <a:lnTo>
                    <a:pt x="2746" y="9734"/>
                  </a:lnTo>
                  <a:cubicBezTo>
                    <a:pt x="3245" y="9756"/>
                    <a:pt x="4046" y="9876"/>
                    <a:pt x="4541" y="10373"/>
                  </a:cubicBezTo>
                  <a:cubicBezTo>
                    <a:pt x="4542" y="10375"/>
                    <a:pt x="4544" y="10376"/>
                    <a:pt x="4545" y="10378"/>
                  </a:cubicBezTo>
                  <a:cubicBezTo>
                    <a:pt x="4671" y="10504"/>
                    <a:pt x="4841" y="10572"/>
                    <a:pt x="5013" y="10572"/>
                  </a:cubicBezTo>
                  <a:cubicBezTo>
                    <a:pt x="5097" y="10572"/>
                    <a:pt x="5182" y="10556"/>
                    <a:pt x="5262" y="10523"/>
                  </a:cubicBezTo>
                  <a:cubicBezTo>
                    <a:pt x="5508" y="10422"/>
                    <a:pt x="5670" y="10182"/>
                    <a:pt x="5672" y="9915"/>
                  </a:cubicBezTo>
                  <a:lnTo>
                    <a:pt x="5672" y="9909"/>
                  </a:lnTo>
                  <a:cubicBezTo>
                    <a:pt x="5673" y="9240"/>
                    <a:pt x="6128" y="8583"/>
                    <a:pt x="6489" y="8184"/>
                  </a:cubicBezTo>
                  <a:close/>
                  <a:moveTo>
                    <a:pt x="22877" y="16386"/>
                  </a:moveTo>
                  <a:lnTo>
                    <a:pt x="22877" y="16386"/>
                  </a:lnTo>
                  <a:cubicBezTo>
                    <a:pt x="22885" y="17247"/>
                    <a:pt x="22746" y="18559"/>
                    <a:pt x="21957" y="19443"/>
                  </a:cubicBezTo>
                  <a:cubicBezTo>
                    <a:pt x="21035" y="20473"/>
                    <a:pt x="19397" y="20715"/>
                    <a:pt x="18578" y="20769"/>
                  </a:cubicBezTo>
                  <a:cubicBezTo>
                    <a:pt x="18631" y="19856"/>
                    <a:pt x="18930" y="18010"/>
                    <a:pt x="20452" y="17502"/>
                  </a:cubicBezTo>
                  <a:lnTo>
                    <a:pt x="20451" y="17502"/>
                  </a:lnTo>
                  <a:cubicBezTo>
                    <a:pt x="21583" y="17125"/>
                    <a:pt x="22365" y="16714"/>
                    <a:pt x="22877" y="16386"/>
                  </a:cubicBezTo>
                  <a:close/>
                  <a:moveTo>
                    <a:pt x="13262" y="16386"/>
                  </a:moveTo>
                  <a:lnTo>
                    <a:pt x="13262" y="16386"/>
                  </a:lnTo>
                  <a:cubicBezTo>
                    <a:pt x="13772" y="16714"/>
                    <a:pt x="14556" y="17127"/>
                    <a:pt x="15688" y="17504"/>
                  </a:cubicBezTo>
                  <a:cubicBezTo>
                    <a:pt x="17209" y="18011"/>
                    <a:pt x="17508" y="19858"/>
                    <a:pt x="17561" y="20771"/>
                  </a:cubicBezTo>
                  <a:cubicBezTo>
                    <a:pt x="16744" y="20715"/>
                    <a:pt x="15103" y="20473"/>
                    <a:pt x="14182" y="19443"/>
                  </a:cubicBezTo>
                  <a:cubicBezTo>
                    <a:pt x="13391" y="18559"/>
                    <a:pt x="13253" y="17249"/>
                    <a:pt x="13262" y="16386"/>
                  </a:cubicBezTo>
                  <a:close/>
                  <a:moveTo>
                    <a:pt x="2707" y="19884"/>
                  </a:moveTo>
                  <a:lnTo>
                    <a:pt x="2707" y="19884"/>
                  </a:lnTo>
                  <a:cubicBezTo>
                    <a:pt x="3122" y="20135"/>
                    <a:pt x="3717" y="20426"/>
                    <a:pt x="4537" y="20700"/>
                  </a:cubicBezTo>
                  <a:cubicBezTo>
                    <a:pt x="5653" y="21072"/>
                    <a:pt x="5916" y="22396"/>
                    <a:pt x="5975" y="23140"/>
                  </a:cubicBezTo>
                  <a:cubicBezTo>
                    <a:pt x="5301" y="23082"/>
                    <a:pt x="4107" y="22872"/>
                    <a:pt x="3424" y="22109"/>
                  </a:cubicBezTo>
                  <a:lnTo>
                    <a:pt x="3425" y="22109"/>
                  </a:lnTo>
                  <a:cubicBezTo>
                    <a:pt x="2858" y="21477"/>
                    <a:pt x="2721" y="20557"/>
                    <a:pt x="2707" y="19884"/>
                  </a:cubicBezTo>
                  <a:close/>
                  <a:moveTo>
                    <a:pt x="10271" y="19884"/>
                  </a:moveTo>
                  <a:lnTo>
                    <a:pt x="10271" y="19884"/>
                  </a:lnTo>
                  <a:cubicBezTo>
                    <a:pt x="10257" y="20557"/>
                    <a:pt x="10120" y="21477"/>
                    <a:pt x="9554" y="22109"/>
                  </a:cubicBezTo>
                  <a:cubicBezTo>
                    <a:pt x="8871" y="22872"/>
                    <a:pt x="7677" y="23082"/>
                    <a:pt x="7003" y="23140"/>
                  </a:cubicBezTo>
                  <a:cubicBezTo>
                    <a:pt x="7062" y="22396"/>
                    <a:pt x="7325" y="21072"/>
                    <a:pt x="8441" y="20700"/>
                  </a:cubicBezTo>
                  <a:cubicBezTo>
                    <a:pt x="9263" y="20426"/>
                    <a:pt x="9856" y="20135"/>
                    <a:pt x="10271" y="19884"/>
                  </a:cubicBezTo>
                  <a:close/>
                  <a:moveTo>
                    <a:pt x="18069" y="0"/>
                  </a:moveTo>
                  <a:cubicBezTo>
                    <a:pt x="17973" y="0"/>
                    <a:pt x="17878" y="27"/>
                    <a:pt x="17795" y="82"/>
                  </a:cubicBezTo>
                  <a:cubicBezTo>
                    <a:pt x="17779" y="92"/>
                    <a:pt x="16409" y="1190"/>
                    <a:pt x="16096" y="2720"/>
                  </a:cubicBezTo>
                  <a:cubicBezTo>
                    <a:pt x="15204" y="2125"/>
                    <a:pt x="14100" y="2032"/>
                    <a:pt x="13500" y="2032"/>
                  </a:cubicBezTo>
                  <a:cubicBezTo>
                    <a:pt x="13304" y="2032"/>
                    <a:pt x="13161" y="2042"/>
                    <a:pt x="13098" y="2047"/>
                  </a:cubicBezTo>
                  <a:cubicBezTo>
                    <a:pt x="12994" y="2053"/>
                    <a:pt x="12893" y="2091"/>
                    <a:pt x="12811" y="2159"/>
                  </a:cubicBezTo>
                  <a:cubicBezTo>
                    <a:pt x="12799" y="2170"/>
                    <a:pt x="12786" y="2181"/>
                    <a:pt x="12774" y="2193"/>
                  </a:cubicBezTo>
                  <a:cubicBezTo>
                    <a:pt x="12687" y="2280"/>
                    <a:pt x="12636" y="2395"/>
                    <a:pt x="12628" y="2517"/>
                  </a:cubicBezTo>
                  <a:cubicBezTo>
                    <a:pt x="12606" y="2775"/>
                    <a:pt x="12512" y="4328"/>
                    <a:pt x="13300" y="5512"/>
                  </a:cubicBezTo>
                  <a:cubicBezTo>
                    <a:pt x="11907" y="5791"/>
                    <a:pt x="10875" y="6956"/>
                    <a:pt x="10709" y="7153"/>
                  </a:cubicBezTo>
                  <a:cubicBezTo>
                    <a:pt x="10626" y="7245"/>
                    <a:pt x="10580" y="7364"/>
                    <a:pt x="10582" y="7486"/>
                  </a:cubicBezTo>
                  <a:cubicBezTo>
                    <a:pt x="10582" y="7501"/>
                    <a:pt x="10582" y="7514"/>
                    <a:pt x="10583" y="7529"/>
                  </a:cubicBezTo>
                  <a:cubicBezTo>
                    <a:pt x="10592" y="7635"/>
                    <a:pt x="10633" y="7735"/>
                    <a:pt x="10704" y="7814"/>
                  </a:cubicBezTo>
                  <a:cubicBezTo>
                    <a:pt x="10860" y="8000"/>
                    <a:pt x="11897" y="9181"/>
                    <a:pt x="13300" y="9462"/>
                  </a:cubicBezTo>
                  <a:cubicBezTo>
                    <a:pt x="12514" y="10643"/>
                    <a:pt x="12606" y="12193"/>
                    <a:pt x="12628" y="12455"/>
                  </a:cubicBezTo>
                  <a:cubicBezTo>
                    <a:pt x="12634" y="12577"/>
                    <a:pt x="12686" y="12694"/>
                    <a:pt x="12774" y="12780"/>
                  </a:cubicBezTo>
                  <a:cubicBezTo>
                    <a:pt x="12860" y="12867"/>
                    <a:pt x="12976" y="12919"/>
                    <a:pt x="13098" y="12926"/>
                  </a:cubicBezTo>
                  <a:cubicBezTo>
                    <a:pt x="13161" y="12932"/>
                    <a:pt x="13303" y="12941"/>
                    <a:pt x="13498" y="12941"/>
                  </a:cubicBezTo>
                  <a:cubicBezTo>
                    <a:pt x="14096" y="12941"/>
                    <a:pt x="15200" y="12849"/>
                    <a:pt x="16093" y="12255"/>
                  </a:cubicBezTo>
                  <a:cubicBezTo>
                    <a:pt x="16327" y="13421"/>
                    <a:pt x="17181" y="14334"/>
                    <a:pt x="17568" y="14697"/>
                  </a:cubicBezTo>
                  <a:lnTo>
                    <a:pt x="17568" y="17683"/>
                  </a:lnTo>
                  <a:cubicBezTo>
                    <a:pt x="17157" y="17147"/>
                    <a:pt x="16630" y="16764"/>
                    <a:pt x="16001" y="16555"/>
                  </a:cubicBezTo>
                  <a:cubicBezTo>
                    <a:pt x="13943" y="15868"/>
                    <a:pt x="13204" y="15093"/>
                    <a:pt x="13201" y="15089"/>
                  </a:cubicBezTo>
                  <a:cubicBezTo>
                    <a:pt x="13098" y="14975"/>
                    <a:pt x="12965" y="14923"/>
                    <a:pt x="12833" y="14923"/>
                  </a:cubicBezTo>
                  <a:cubicBezTo>
                    <a:pt x="12590" y="14923"/>
                    <a:pt x="12354" y="15101"/>
                    <a:pt x="12332" y="15385"/>
                  </a:cubicBezTo>
                  <a:cubicBezTo>
                    <a:pt x="12260" y="15871"/>
                    <a:pt x="11970" y="18468"/>
                    <a:pt x="13437" y="20107"/>
                  </a:cubicBezTo>
                  <a:cubicBezTo>
                    <a:pt x="14628" y="21438"/>
                    <a:pt x="16629" y="21716"/>
                    <a:pt x="17568" y="21770"/>
                  </a:cubicBezTo>
                  <a:lnTo>
                    <a:pt x="17568" y="24556"/>
                  </a:lnTo>
                  <a:lnTo>
                    <a:pt x="6988" y="24556"/>
                  </a:lnTo>
                  <a:lnTo>
                    <a:pt x="6988" y="24141"/>
                  </a:lnTo>
                  <a:cubicBezTo>
                    <a:pt x="7793" y="24082"/>
                    <a:pt x="9353" y="23829"/>
                    <a:pt x="10298" y="22773"/>
                  </a:cubicBezTo>
                  <a:cubicBezTo>
                    <a:pt x="11474" y="21457"/>
                    <a:pt x="11283" y="19406"/>
                    <a:pt x="11216" y="18918"/>
                  </a:cubicBezTo>
                  <a:cubicBezTo>
                    <a:pt x="11215" y="18712"/>
                    <a:pt x="11085" y="18528"/>
                    <a:pt x="10893" y="18456"/>
                  </a:cubicBezTo>
                  <a:cubicBezTo>
                    <a:pt x="10836" y="18435"/>
                    <a:pt x="10777" y="18425"/>
                    <a:pt x="10719" y="18425"/>
                  </a:cubicBezTo>
                  <a:cubicBezTo>
                    <a:pt x="10579" y="18425"/>
                    <a:pt x="10442" y="18484"/>
                    <a:pt x="10346" y="18593"/>
                  </a:cubicBezTo>
                  <a:cubicBezTo>
                    <a:pt x="10308" y="18633"/>
                    <a:pt x="9709" y="19223"/>
                    <a:pt x="8126" y="19752"/>
                  </a:cubicBezTo>
                  <a:cubicBezTo>
                    <a:pt x="7690" y="19896"/>
                    <a:pt x="7299" y="20151"/>
                    <a:pt x="6988" y="20489"/>
                  </a:cubicBezTo>
                  <a:lnTo>
                    <a:pt x="6988" y="19687"/>
                  </a:lnTo>
                  <a:cubicBezTo>
                    <a:pt x="7325" y="19366"/>
                    <a:pt x="8004" y="18624"/>
                    <a:pt x="8229" y="17673"/>
                  </a:cubicBezTo>
                  <a:cubicBezTo>
                    <a:pt x="8999" y="18141"/>
                    <a:pt x="9921" y="18217"/>
                    <a:pt x="10433" y="18217"/>
                  </a:cubicBezTo>
                  <a:cubicBezTo>
                    <a:pt x="10670" y="18217"/>
                    <a:pt x="10820" y="18201"/>
                    <a:pt x="10825" y="18200"/>
                  </a:cubicBezTo>
                  <a:cubicBezTo>
                    <a:pt x="11021" y="18160"/>
                    <a:pt x="11174" y="18007"/>
                    <a:pt x="11214" y="17811"/>
                  </a:cubicBezTo>
                  <a:cubicBezTo>
                    <a:pt x="11216" y="17795"/>
                    <a:pt x="11373" y="16340"/>
                    <a:pt x="10686" y="15214"/>
                  </a:cubicBezTo>
                  <a:cubicBezTo>
                    <a:pt x="11975" y="14903"/>
                    <a:pt x="12888" y="13762"/>
                    <a:pt x="12896" y="13749"/>
                  </a:cubicBezTo>
                  <a:cubicBezTo>
                    <a:pt x="13005" y="13583"/>
                    <a:pt x="13005" y="13368"/>
                    <a:pt x="12896" y="13201"/>
                  </a:cubicBezTo>
                  <a:cubicBezTo>
                    <a:pt x="12888" y="13188"/>
                    <a:pt x="11973" y="12049"/>
                    <a:pt x="10686" y="11738"/>
                  </a:cubicBezTo>
                  <a:cubicBezTo>
                    <a:pt x="11374" y="10609"/>
                    <a:pt x="11216" y="9156"/>
                    <a:pt x="11214" y="9139"/>
                  </a:cubicBezTo>
                  <a:cubicBezTo>
                    <a:pt x="11174" y="8945"/>
                    <a:pt x="11022" y="8792"/>
                    <a:pt x="10828" y="8752"/>
                  </a:cubicBezTo>
                  <a:cubicBezTo>
                    <a:pt x="10823" y="8751"/>
                    <a:pt x="10669" y="8734"/>
                    <a:pt x="10425" y="8734"/>
                  </a:cubicBezTo>
                  <a:cubicBezTo>
                    <a:pt x="9911" y="8734"/>
                    <a:pt x="8996" y="8811"/>
                    <a:pt x="8228" y="9279"/>
                  </a:cubicBezTo>
                  <a:cubicBezTo>
                    <a:pt x="7917" y="7992"/>
                    <a:pt x="6777" y="7078"/>
                    <a:pt x="6764" y="7069"/>
                  </a:cubicBezTo>
                  <a:cubicBezTo>
                    <a:pt x="6681" y="7014"/>
                    <a:pt x="6586" y="6987"/>
                    <a:pt x="6490" y="6987"/>
                  </a:cubicBezTo>
                  <a:cubicBezTo>
                    <a:pt x="6395" y="6987"/>
                    <a:pt x="6300" y="7014"/>
                    <a:pt x="6217" y="7069"/>
                  </a:cubicBezTo>
                  <a:cubicBezTo>
                    <a:pt x="6203" y="7078"/>
                    <a:pt x="5065" y="7991"/>
                    <a:pt x="4753" y="9276"/>
                  </a:cubicBezTo>
                  <a:cubicBezTo>
                    <a:pt x="3987" y="8803"/>
                    <a:pt x="3072" y="8729"/>
                    <a:pt x="2570" y="8729"/>
                  </a:cubicBezTo>
                  <a:cubicBezTo>
                    <a:pt x="2401" y="8729"/>
                    <a:pt x="2279" y="8737"/>
                    <a:pt x="2225" y="8742"/>
                  </a:cubicBezTo>
                  <a:cubicBezTo>
                    <a:pt x="2116" y="8748"/>
                    <a:pt x="2013" y="8790"/>
                    <a:pt x="1931" y="8860"/>
                  </a:cubicBezTo>
                  <a:cubicBezTo>
                    <a:pt x="1920" y="8869"/>
                    <a:pt x="1910" y="8879"/>
                    <a:pt x="1901" y="8888"/>
                  </a:cubicBezTo>
                  <a:cubicBezTo>
                    <a:pt x="1814" y="8975"/>
                    <a:pt x="1763" y="9088"/>
                    <a:pt x="1755" y="9210"/>
                  </a:cubicBezTo>
                  <a:cubicBezTo>
                    <a:pt x="1738" y="9428"/>
                    <a:pt x="1660" y="10712"/>
                    <a:pt x="2288" y="11735"/>
                  </a:cubicBezTo>
                  <a:cubicBezTo>
                    <a:pt x="1122" y="12013"/>
                    <a:pt x="270" y="12975"/>
                    <a:pt x="127" y="13143"/>
                  </a:cubicBezTo>
                  <a:cubicBezTo>
                    <a:pt x="46" y="13235"/>
                    <a:pt x="0" y="13353"/>
                    <a:pt x="0" y="13475"/>
                  </a:cubicBezTo>
                  <a:cubicBezTo>
                    <a:pt x="0" y="13490"/>
                    <a:pt x="0" y="13505"/>
                    <a:pt x="3" y="13520"/>
                  </a:cubicBezTo>
                  <a:cubicBezTo>
                    <a:pt x="12" y="13624"/>
                    <a:pt x="53" y="13724"/>
                    <a:pt x="123" y="13804"/>
                  </a:cubicBezTo>
                  <a:cubicBezTo>
                    <a:pt x="257" y="13961"/>
                    <a:pt x="1112" y="14934"/>
                    <a:pt x="2288" y="15216"/>
                  </a:cubicBezTo>
                  <a:cubicBezTo>
                    <a:pt x="1661" y="16236"/>
                    <a:pt x="1738" y="17520"/>
                    <a:pt x="1755" y="17739"/>
                  </a:cubicBezTo>
                  <a:cubicBezTo>
                    <a:pt x="1763" y="17858"/>
                    <a:pt x="1811" y="17970"/>
                    <a:pt x="1894" y="18057"/>
                  </a:cubicBezTo>
                  <a:cubicBezTo>
                    <a:pt x="1897" y="18059"/>
                    <a:pt x="1900" y="18062"/>
                    <a:pt x="1901" y="18064"/>
                  </a:cubicBezTo>
                  <a:cubicBezTo>
                    <a:pt x="1988" y="18151"/>
                    <a:pt x="2103" y="18203"/>
                    <a:pt x="2225" y="18210"/>
                  </a:cubicBezTo>
                  <a:cubicBezTo>
                    <a:pt x="2280" y="18215"/>
                    <a:pt x="2400" y="18223"/>
                    <a:pt x="2565" y="18223"/>
                  </a:cubicBezTo>
                  <a:cubicBezTo>
                    <a:pt x="3065" y="18223"/>
                    <a:pt x="3980" y="18149"/>
                    <a:pt x="4749" y="17677"/>
                  </a:cubicBezTo>
                  <a:cubicBezTo>
                    <a:pt x="4975" y="18627"/>
                    <a:pt x="5656" y="19369"/>
                    <a:pt x="5991" y="19688"/>
                  </a:cubicBezTo>
                  <a:lnTo>
                    <a:pt x="5991" y="20492"/>
                  </a:lnTo>
                  <a:cubicBezTo>
                    <a:pt x="5681" y="20152"/>
                    <a:pt x="5289" y="19898"/>
                    <a:pt x="4853" y="19753"/>
                  </a:cubicBezTo>
                  <a:cubicBezTo>
                    <a:pt x="3278" y="19228"/>
                    <a:pt x="2677" y="18640"/>
                    <a:pt x="2633" y="18596"/>
                  </a:cubicBezTo>
                  <a:cubicBezTo>
                    <a:pt x="2531" y="18483"/>
                    <a:pt x="2398" y="18431"/>
                    <a:pt x="2266" y="18431"/>
                  </a:cubicBezTo>
                  <a:cubicBezTo>
                    <a:pt x="2050" y="18431"/>
                    <a:pt x="1838" y="18571"/>
                    <a:pt x="1780" y="18812"/>
                  </a:cubicBezTo>
                  <a:lnTo>
                    <a:pt x="1779" y="18812"/>
                  </a:lnTo>
                  <a:cubicBezTo>
                    <a:pt x="1773" y="18836"/>
                    <a:pt x="1343" y="21279"/>
                    <a:pt x="2680" y="22774"/>
                  </a:cubicBezTo>
                  <a:cubicBezTo>
                    <a:pt x="3625" y="23832"/>
                    <a:pt x="5186" y="24083"/>
                    <a:pt x="5990" y="24142"/>
                  </a:cubicBezTo>
                  <a:lnTo>
                    <a:pt x="5990" y="24557"/>
                  </a:lnTo>
                  <a:lnTo>
                    <a:pt x="1997" y="24557"/>
                  </a:lnTo>
                  <a:cubicBezTo>
                    <a:pt x="1725" y="24563"/>
                    <a:pt x="1507" y="24786"/>
                    <a:pt x="1507" y="25058"/>
                  </a:cubicBezTo>
                  <a:cubicBezTo>
                    <a:pt x="1507" y="25329"/>
                    <a:pt x="1725" y="25551"/>
                    <a:pt x="1997" y="25557"/>
                  </a:cubicBezTo>
                  <a:lnTo>
                    <a:pt x="25056" y="25557"/>
                  </a:lnTo>
                  <a:cubicBezTo>
                    <a:pt x="25329" y="25551"/>
                    <a:pt x="25546" y="25329"/>
                    <a:pt x="25546" y="25058"/>
                  </a:cubicBezTo>
                  <a:cubicBezTo>
                    <a:pt x="25546" y="24786"/>
                    <a:pt x="25329" y="24563"/>
                    <a:pt x="25056" y="24557"/>
                  </a:cubicBezTo>
                  <a:lnTo>
                    <a:pt x="18568" y="24557"/>
                  </a:lnTo>
                  <a:lnTo>
                    <a:pt x="18568" y="21772"/>
                  </a:lnTo>
                  <a:cubicBezTo>
                    <a:pt x="19507" y="21716"/>
                    <a:pt x="21509" y="21439"/>
                    <a:pt x="22700" y="20108"/>
                  </a:cubicBezTo>
                  <a:cubicBezTo>
                    <a:pt x="24160" y="18477"/>
                    <a:pt x="23878" y="15897"/>
                    <a:pt x="23805" y="15394"/>
                  </a:cubicBezTo>
                  <a:cubicBezTo>
                    <a:pt x="23787" y="15105"/>
                    <a:pt x="23549" y="14923"/>
                    <a:pt x="23303" y="14923"/>
                  </a:cubicBezTo>
                  <a:cubicBezTo>
                    <a:pt x="23171" y="14923"/>
                    <a:pt x="23038" y="14975"/>
                    <a:pt x="22935" y="15090"/>
                  </a:cubicBezTo>
                  <a:cubicBezTo>
                    <a:pt x="22929" y="15098"/>
                    <a:pt x="22197" y="15868"/>
                    <a:pt x="20134" y="16555"/>
                  </a:cubicBezTo>
                  <a:cubicBezTo>
                    <a:pt x="19506" y="16766"/>
                    <a:pt x="18978" y="17147"/>
                    <a:pt x="18568" y="17685"/>
                  </a:cubicBezTo>
                  <a:lnTo>
                    <a:pt x="18568" y="14697"/>
                  </a:lnTo>
                  <a:cubicBezTo>
                    <a:pt x="18956" y="14332"/>
                    <a:pt x="19810" y="13418"/>
                    <a:pt x="20044" y="12250"/>
                  </a:cubicBezTo>
                  <a:cubicBezTo>
                    <a:pt x="20943" y="12844"/>
                    <a:pt x="22055" y="12937"/>
                    <a:pt x="22663" y="12937"/>
                  </a:cubicBezTo>
                  <a:cubicBezTo>
                    <a:pt x="22934" y="12937"/>
                    <a:pt x="23104" y="12918"/>
                    <a:pt x="23110" y="12917"/>
                  </a:cubicBezTo>
                  <a:cubicBezTo>
                    <a:pt x="23306" y="12876"/>
                    <a:pt x="23459" y="12724"/>
                    <a:pt x="23498" y="12529"/>
                  </a:cubicBezTo>
                  <a:cubicBezTo>
                    <a:pt x="23501" y="12510"/>
                    <a:pt x="23691" y="10763"/>
                    <a:pt x="22830" y="9459"/>
                  </a:cubicBezTo>
                  <a:cubicBezTo>
                    <a:pt x="24361" y="9148"/>
                    <a:pt x="25463" y="7776"/>
                    <a:pt x="25473" y="7761"/>
                  </a:cubicBezTo>
                  <a:cubicBezTo>
                    <a:pt x="25582" y="7595"/>
                    <a:pt x="25582" y="7379"/>
                    <a:pt x="25473" y="7212"/>
                  </a:cubicBezTo>
                  <a:cubicBezTo>
                    <a:pt x="25463" y="7197"/>
                    <a:pt x="24361" y="5827"/>
                    <a:pt x="22832" y="5515"/>
                  </a:cubicBezTo>
                  <a:cubicBezTo>
                    <a:pt x="23691" y="4213"/>
                    <a:pt x="23501" y="2464"/>
                    <a:pt x="23498" y="2445"/>
                  </a:cubicBezTo>
                  <a:cubicBezTo>
                    <a:pt x="23457" y="2251"/>
                    <a:pt x="23306" y="2097"/>
                    <a:pt x="23110" y="2056"/>
                  </a:cubicBezTo>
                  <a:cubicBezTo>
                    <a:pt x="23104" y="2055"/>
                    <a:pt x="22934" y="2037"/>
                    <a:pt x="22663" y="2037"/>
                  </a:cubicBezTo>
                  <a:cubicBezTo>
                    <a:pt x="22056" y="2037"/>
                    <a:pt x="20943" y="2130"/>
                    <a:pt x="20041" y="2725"/>
                  </a:cubicBezTo>
                  <a:cubicBezTo>
                    <a:pt x="19729" y="1193"/>
                    <a:pt x="18357" y="92"/>
                    <a:pt x="18342" y="82"/>
                  </a:cubicBezTo>
                  <a:cubicBezTo>
                    <a:pt x="18259" y="27"/>
                    <a:pt x="18164" y="0"/>
                    <a:pt x="18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7" name="Google Shape;817;p49"/>
          <p:cNvSpPr txBox="1"/>
          <p:nvPr/>
        </p:nvSpPr>
        <p:spPr>
          <a:xfrm>
            <a:off x="0" y="644588"/>
            <a:ext cx="9144000" cy="711000"/>
          </a:xfrm>
          <a:prstGeom prst="rect">
            <a:avLst/>
          </a:prstGeom>
          <a:noFill/>
          <a:ln>
            <a:noFill/>
          </a:ln>
        </p:spPr>
        <p:txBody>
          <a:bodyPr spcFirstLastPara="1" wrap="square" lIns="91425" tIns="91425" rIns="91425" bIns="91425" anchor="t" anchorCtr="0">
            <a:noAutofit/>
          </a:bodyPr>
          <a:lstStyle/>
          <a:p>
            <a:pPr marL="457200" lvl="0" indent="-330200" algn="ctr" rtl="0">
              <a:spcBef>
                <a:spcPts val="0"/>
              </a:spcBef>
              <a:spcAft>
                <a:spcPts val="0"/>
              </a:spcAft>
              <a:buClr>
                <a:schemeClr val="dk2"/>
              </a:buClr>
              <a:buSzPts val="1600"/>
              <a:buFont typeface="Fira Sans Condensed"/>
              <a:buAutoNum type="arabicPeriod"/>
            </a:pPr>
            <a:r>
              <a:rPr lang="en" sz="1600">
                <a:solidFill>
                  <a:schemeClr val="dk2"/>
                </a:solidFill>
                <a:latin typeface="Fira Sans Condensed"/>
                <a:ea typeface="Fira Sans Condensed"/>
                <a:cs typeface="Fira Sans Condensed"/>
                <a:sym typeface="Fira Sans Condensed"/>
              </a:rPr>
              <a:t>Take the “Eat Low Carbon” Quiz.  After you get your results, read through all the FoodScores to learn more about the environmental effects of our food. </a:t>
            </a:r>
            <a:endParaRPr sz="1600">
              <a:solidFill>
                <a:schemeClr val="dk2"/>
              </a:solidFill>
              <a:latin typeface="Fira Sans Condensed"/>
              <a:ea typeface="Fira Sans Condensed"/>
              <a:cs typeface="Fira Sans Condensed"/>
              <a:sym typeface="Fira Sans Condensed"/>
            </a:endParaRPr>
          </a:p>
        </p:txBody>
      </p:sp>
      <p:sp>
        <p:nvSpPr>
          <p:cNvPr id="818" name="Google Shape;818;p49"/>
          <p:cNvSpPr txBox="1"/>
          <p:nvPr/>
        </p:nvSpPr>
        <p:spPr>
          <a:xfrm>
            <a:off x="0" y="1334775"/>
            <a:ext cx="9144000" cy="848400"/>
          </a:xfrm>
          <a:prstGeom prst="rect">
            <a:avLst/>
          </a:prstGeom>
          <a:noFill/>
          <a:ln>
            <a:noFill/>
          </a:ln>
        </p:spPr>
        <p:txBody>
          <a:bodyPr spcFirstLastPara="1" wrap="square" lIns="91425" tIns="91425" rIns="91425" bIns="91425" anchor="t" anchorCtr="0">
            <a:noAutofit/>
          </a:bodyPr>
          <a:lstStyle/>
          <a:p>
            <a:pPr marL="457200" lvl="0" indent="-330200" algn="ctr" rtl="0">
              <a:spcBef>
                <a:spcPts val="0"/>
              </a:spcBef>
              <a:spcAft>
                <a:spcPts val="1000"/>
              </a:spcAft>
              <a:buClr>
                <a:schemeClr val="dk2"/>
              </a:buClr>
              <a:buSzPts val="1600"/>
              <a:buFont typeface="Fira Sans Condensed"/>
              <a:buAutoNum type="arabicPeriod" startAt="2"/>
            </a:pPr>
            <a:r>
              <a:rPr lang="en" sz="1600">
                <a:solidFill>
                  <a:schemeClr val="dk2"/>
                </a:solidFill>
                <a:latin typeface="Fira Sans Condensed"/>
                <a:ea typeface="Fira Sans Condensed"/>
                <a:cs typeface="Fira Sans Condensed"/>
                <a:sym typeface="Fira Sans Condensed"/>
              </a:rPr>
              <a:t>After taking the quizzes and reading through the FoodScores, draw a picture of a snack or meal you’d want to eat that you think has the lowest carbon FoodScore. Label each ingredient in the meal. If there is protein in the meal or snack, label if it is plant or animal based.</a:t>
            </a:r>
            <a:endParaRPr/>
          </a:p>
        </p:txBody>
      </p:sp>
      <p:sp>
        <p:nvSpPr>
          <p:cNvPr id="819" name="Google Shape;819;p49"/>
          <p:cNvSpPr txBox="1"/>
          <p:nvPr/>
        </p:nvSpPr>
        <p:spPr>
          <a:xfrm>
            <a:off x="1422150" y="2183175"/>
            <a:ext cx="6299700" cy="467400"/>
          </a:xfrm>
          <a:prstGeom prst="rect">
            <a:avLst/>
          </a:prstGeom>
          <a:noFill/>
          <a:ln>
            <a:noFill/>
          </a:ln>
        </p:spPr>
        <p:txBody>
          <a:bodyPr spcFirstLastPara="1" wrap="square" lIns="91425" tIns="91425" rIns="91425" bIns="91425" anchor="t" anchorCtr="0">
            <a:noAutofit/>
          </a:bodyPr>
          <a:lstStyle/>
          <a:p>
            <a:pPr marL="457200" lvl="0" indent="-330200" algn="ctr" rtl="0">
              <a:spcBef>
                <a:spcPts val="0"/>
              </a:spcBef>
              <a:spcAft>
                <a:spcPts val="1000"/>
              </a:spcAft>
              <a:buClr>
                <a:schemeClr val="dk2"/>
              </a:buClr>
              <a:buSzPts val="1600"/>
              <a:buFont typeface="Fira Sans Condensed"/>
              <a:buAutoNum type="arabicPeriod" startAt="3"/>
            </a:pPr>
            <a:r>
              <a:rPr lang="en" sz="1600" dirty="0">
                <a:solidFill>
                  <a:schemeClr val="dk2"/>
                </a:solidFill>
                <a:latin typeface="Fira Sans Condensed"/>
                <a:ea typeface="Fira Sans Condensed"/>
                <a:cs typeface="Fira Sans Condensed"/>
                <a:sym typeface="Fira Sans Condensed"/>
              </a:rPr>
              <a:t>Watch the measuring and No-Bake energy seed bites videos</a:t>
            </a:r>
            <a:endParaRPr dirty="0">
              <a:solidFill>
                <a:schemeClr val="dk1"/>
              </a:solidFill>
            </a:endParaRPr>
          </a:p>
        </p:txBody>
      </p:sp>
      <p:sp>
        <p:nvSpPr>
          <p:cNvPr id="820" name="Google Shape;820;p49"/>
          <p:cNvSpPr txBox="1"/>
          <p:nvPr/>
        </p:nvSpPr>
        <p:spPr>
          <a:xfrm>
            <a:off x="1183500" y="2709175"/>
            <a:ext cx="6777000" cy="467400"/>
          </a:xfrm>
          <a:prstGeom prst="rect">
            <a:avLst/>
          </a:prstGeom>
          <a:noFill/>
          <a:ln>
            <a:noFill/>
          </a:ln>
        </p:spPr>
        <p:txBody>
          <a:bodyPr spcFirstLastPara="1" wrap="square" lIns="91425" tIns="91425" rIns="91425" bIns="91425" anchor="t" anchorCtr="0">
            <a:noAutofit/>
          </a:bodyPr>
          <a:lstStyle/>
          <a:p>
            <a:pPr marL="457200" lvl="0" indent="-330200" algn="ctr" rtl="0">
              <a:spcBef>
                <a:spcPts val="0"/>
              </a:spcBef>
              <a:spcAft>
                <a:spcPts val="1000"/>
              </a:spcAft>
              <a:buClr>
                <a:schemeClr val="dk2"/>
              </a:buClr>
              <a:buSzPts val="1600"/>
              <a:buFont typeface="Fira Sans Condensed"/>
              <a:buAutoNum type="arabicPeriod" startAt="4"/>
            </a:pPr>
            <a:r>
              <a:rPr lang="en" sz="1600">
                <a:solidFill>
                  <a:schemeClr val="dk2"/>
                </a:solidFill>
                <a:latin typeface="Fira Sans Condensed"/>
                <a:ea typeface="Fira Sans Condensed"/>
                <a:cs typeface="Fira Sans Condensed"/>
                <a:sym typeface="Fira Sans Condensed"/>
              </a:rPr>
              <a:t>Upload a picture of your drawing AND your recipe creation to ClassDojo. </a:t>
            </a:r>
            <a:endParaRPr>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4"/>
        <p:cNvGrpSpPr/>
        <p:nvPr/>
      </p:nvGrpSpPr>
      <p:grpSpPr>
        <a:xfrm>
          <a:off x="0" y="0"/>
          <a:ext cx="0" cy="0"/>
          <a:chOff x="0" y="0"/>
          <a:chExt cx="0" cy="0"/>
        </a:xfrm>
      </p:grpSpPr>
      <p:sp>
        <p:nvSpPr>
          <p:cNvPr id="825" name="Google Shape;825;p50"/>
          <p:cNvSpPr/>
          <p:nvPr/>
        </p:nvSpPr>
        <p:spPr>
          <a:xfrm rot="1042918">
            <a:off x="11124" y="88436"/>
            <a:ext cx="999705" cy="682853"/>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0"/>
          <p:cNvSpPr txBox="1">
            <a:spLocks noGrp="1"/>
          </p:cNvSpPr>
          <p:nvPr>
            <p:ph type="title"/>
          </p:nvPr>
        </p:nvSpPr>
        <p:spPr>
          <a:xfrm>
            <a:off x="5981100" y="1217450"/>
            <a:ext cx="2408400" cy="926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accent1"/>
                </a:solidFill>
              </a:rPr>
              <a:t>Exit Ticket</a:t>
            </a:r>
            <a:endParaRPr>
              <a:solidFill>
                <a:schemeClr val="accent1"/>
              </a:solidFill>
            </a:endParaRPr>
          </a:p>
        </p:txBody>
      </p:sp>
      <p:grpSp>
        <p:nvGrpSpPr>
          <p:cNvPr id="827" name="Google Shape;827;p50"/>
          <p:cNvGrpSpPr/>
          <p:nvPr/>
        </p:nvGrpSpPr>
        <p:grpSpPr>
          <a:xfrm>
            <a:off x="7728042" y="512219"/>
            <a:ext cx="192054" cy="174253"/>
            <a:chOff x="5199750" y="3061050"/>
            <a:chExt cx="114700" cy="104075"/>
          </a:xfrm>
        </p:grpSpPr>
        <p:sp>
          <p:nvSpPr>
            <p:cNvPr id="828" name="Google Shape;828;p50"/>
            <p:cNvSpPr/>
            <p:nvPr/>
          </p:nvSpPr>
          <p:spPr>
            <a:xfrm>
              <a:off x="5199750" y="3125425"/>
              <a:ext cx="40150" cy="39700"/>
            </a:xfrm>
            <a:custGeom>
              <a:avLst/>
              <a:gdLst/>
              <a:ahLst/>
              <a:cxnLst/>
              <a:rect l="l" t="t" r="r" b="b"/>
              <a:pathLst>
                <a:path w="1606" h="1588" extrusionOk="0">
                  <a:moveTo>
                    <a:pt x="802" y="1"/>
                  </a:moveTo>
                  <a:cubicBezTo>
                    <a:pt x="593" y="4"/>
                    <a:pt x="392" y="87"/>
                    <a:pt x="242" y="234"/>
                  </a:cubicBezTo>
                  <a:cubicBezTo>
                    <a:pt x="104" y="371"/>
                    <a:pt x="0" y="597"/>
                    <a:pt x="9" y="794"/>
                  </a:cubicBezTo>
                  <a:cubicBezTo>
                    <a:pt x="29" y="1225"/>
                    <a:pt x="357" y="1588"/>
                    <a:pt x="802" y="1588"/>
                  </a:cubicBezTo>
                  <a:lnTo>
                    <a:pt x="804" y="1588"/>
                  </a:lnTo>
                  <a:cubicBezTo>
                    <a:pt x="1012" y="1587"/>
                    <a:pt x="1214" y="1502"/>
                    <a:pt x="1364" y="1356"/>
                  </a:cubicBezTo>
                  <a:cubicBezTo>
                    <a:pt x="1501" y="1219"/>
                    <a:pt x="1606" y="993"/>
                    <a:pt x="1597" y="794"/>
                  </a:cubicBezTo>
                  <a:cubicBezTo>
                    <a:pt x="1577" y="365"/>
                    <a:pt x="1248" y="1"/>
                    <a:pt x="8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0"/>
            <p:cNvSpPr/>
            <p:nvPr/>
          </p:nvSpPr>
          <p:spPr>
            <a:xfrm>
              <a:off x="5224950" y="3061050"/>
              <a:ext cx="40150" cy="39750"/>
            </a:xfrm>
            <a:custGeom>
              <a:avLst/>
              <a:gdLst/>
              <a:ahLst/>
              <a:cxnLst/>
              <a:rect l="l" t="t" r="r" b="b"/>
              <a:pathLst>
                <a:path w="1606" h="1590" extrusionOk="0">
                  <a:moveTo>
                    <a:pt x="802" y="1"/>
                  </a:moveTo>
                  <a:cubicBezTo>
                    <a:pt x="592" y="3"/>
                    <a:pt x="392" y="86"/>
                    <a:pt x="242" y="234"/>
                  </a:cubicBezTo>
                  <a:cubicBezTo>
                    <a:pt x="103" y="371"/>
                    <a:pt x="0" y="597"/>
                    <a:pt x="9" y="794"/>
                  </a:cubicBezTo>
                  <a:cubicBezTo>
                    <a:pt x="27" y="1225"/>
                    <a:pt x="358" y="1588"/>
                    <a:pt x="802" y="1588"/>
                  </a:cubicBezTo>
                  <a:lnTo>
                    <a:pt x="802" y="1589"/>
                  </a:lnTo>
                  <a:cubicBezTo>
                    <a:pt x="1012" y="1586"/>
                    <a:pt x="1213" y="1502"/>
                    <a:pt x="1364" y="1356"/>
                  </a:cubicBezTo>
                  <a:cubicBezTo>
                    <a:pt x="1501" y="1219"/>
                    <a:pt x="1606" y="993"/>
                    <a:pt x="1596" y="796"/>
                  </a:cubicBezTo>
                  <a:cubicBezTo>
                    <a:pt x="1577" y="365"/>
                    <a:pt x="1247" y="1"/>
                    <a:pt x="8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0"/>
            <p:cNvSpPr/>
            <p:nvPr/>
          </p:nvSpPr>
          <p:spPr>
            <a:xfrm>
              <a:off x="5274275" y="3116900"/>
              <a:ext cx="40175" cy="3970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1" name="Google Shape;831;p50"/>
          <p:cNvSpPr txBox="1">
            <a:spLocks noGrp="1"/>
          </p:cNvSpPr>
          <p:nvPr>
            <p:ph type="title" idx="4294967295"/>
          </p:nvPr>
        </p:nvSpPr>
        <p:spPr>
          <a:xfrm>
            <a:off x="373275" y="1198025"/>
            <a:ext cx="4341600" cy="701400"/>
          </a:xfrm>
          <a:prstGeom prst="rect">
            <a:avLst/>
          </a:prstGeom>
          <a:solidFill>
            <a:schemeClr val="accent2"/>
          </a:solidFill>
        </p:spPr>
        <p:txBody>
          <a:bodyPr spcFirstLastPara="1" wrap="square" lIns="91425" tIns="91425" rIns="91425" bIns="91425" anchor="t" anchorCtr="0">
            <a:noAutofit/>
          </a:bodyPr>
          <a:lstStyle/>
          <a:p>
            <a:pPr marL="0" lvl="0" indent="0" algn="l" rtl="0">
              <a:spcBef>
                <a:spcPts val="0"/>
              </a:spcBef>
              <a:spcAft>
                <a:spcPts val="0"/>
              </a:spcAft>
              <a:buNone/>
            </a:pPr>
            <a:r>
              <a:rPr lang="en" sz="1900"/>
              <a:t>Type into the chat or unmute and explain:</a:t>
            </a:r>
            <a:endParaRPr sz="19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 </a:t>
            </a:r>
            <a:endParaRPr sz="1400"/>
          </a:p>
        </p:txBody>
      </p:sp>
      <p:sp>
        <p:nvSpPr>
          <p:cNvPr id="832" name="Google Shape;832;p50"/>
          <p:cNvSpPr txBox="1">
            <a:spLocks noGrp="1"/>
          </p:cNvSpPr>
          <p:nvPr>
            <p:ph type="title" idx="4294967295"/>
          </p:nvPr>
        </p:nvSpPr>
        <p:spPr>
          <a:xfrm>
            <a:off x="373275" y="2126700"/>
            <a:ext cx="4341600" cy="1161300"/>
          </a:xfrm>
          <a:prstGeom prst="rect">
            <a:avLst/>
          </a:prstGeom>
          <a:solidFill>
            <a:schemeClr val="accent2"/>
          </a:solidFill>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sz="1700" b="0"/>
              <a:t>Do you think you could grow enough potatoes or raise enough chickens for eggs at your home to feed your family? Why or why not? </a:t>
            </a:r>
            <a:r>
              <a:rPr lang="en" sz="1400" b="0"/>
              <a:t> </a:t>
            </a:r>
            <a:endParaRPr sz="1400" b="0"/>
          </a:p>
          <a:p>
            <a:pPr marL="0" lvl="0" indent="0" algn="l" rtl="0">
              <a:spcBef>
                <a:spcPts val="0"/>
              </a:spcBef>
              <a:spcAft>
                <a:spcPts val="0"/>
              </a:spcAft>
              <a:buNone/>
            </a:pPr>
            <a:endParaRPr sz="1400" b="0"/>
          </a:p>
          <a:p>
            <a:pPr marL="0" lvl="0" indent="0" algn="l" rtl="0">
              <a:spcBef>
                <a:spcPts val="0"/>
              </a:spcBef>
              <a:spcAft>
                <a:spcPts val="0"/>
              </a:spcAft>
              <a:buNone/>
            </a:pPr>
            <a:endParaRPr sz="1400" b="0"/>
          </a:p>
          <a:p>
            <a:pPr marL="0" lvl="0" indent="0" algn="l" rtl="0">
              <a:spcBef>
                <a:spcPts val="0"/>
              </a:spcBef>
              <a:spcAft>
                <a:spcPts val="0"/>
              </a:spcAft>
              <a:buNone/>
            </a:pPr>
            <a:r>
              <a:rPr lang="en" sz="1400" b="0"/>
              <a:t> </a:t>
            </a:r>
            <a:endParaRPr sz="1400" b="0"/>
          </a:p>
        </p:txBody>
      </p:sp>
      <p:sp>
        <p:nvSpPr>
          <p:cNvPr id="833" name="Google Shape;833;p50"/>
          <p:cNvSpPr txBox="1">
            <a:spLocks noGrp="1"/>
          </p:cNvSpPr>
          <p:nvPr>
            <p:ph type="title" idx="4294967295"/>
          </p:nvPr>
        </p:nvSpPr>
        <p:spPr>
          <a:xfrm>
            <a:off x="373275" y="3421575"/>
            <a:ext cx="4341600" cy="701400"/>
          </a:xfrm>
          <a:prstGeom prst="rect">
            <a:avLst/>
          </a:prstGeom>
          <a:solidFill>
            <a:schemeClr val="accent2"/>
          </a:solidFill>
        </p:spPr>
        <p:txBody>
          <a:bodyPr spcFirstLastPara="1" wrap="square" lIns="91425" tIns="91425" rIns="91425" bIns="91425" anchor="t" anchorCtr="0">
            <a:noAutofit/>
          </a:bodyPr>
          <a:lstStyle/>
          <a:p>
            <a:pPr marL="457200" lvl="0" indent="-336550" algn="l" rtl="0">
              <a:spcBef>
                <a:spcPts val="0"/>
              </a:spcBef>
              <a:spcAft>
                <a:spcPts val="0"/>
              </a:spcAft>
              <a:buSzPts val="1700"/>
              <a:buAutoNum type="arabicPeriod" startAt="2"/>
            </a:pPr>
            <a:r>
              <a:rPr lang="en" sz="1700" b="0"/>
              <a:t>Do you think most people grow their own food? Why or why not?</a:t>
            </a:r>
            <a:endParaRPr sz="1700" b="0"/>
          </a:p>
          <a:p>
            <a:pPr marL="0" lvl="0" indent="0" algn="l" rtl="0">
              <a:spcBef>
                <a:spcPts val="0"/>
              </a:spcBef>
              <a:spcAft>
                <a:spcPts val="0"/>
              </a:spcAft>
              <a:buNone/>
            </a:pPr>
            <a:endParaRPr sz="1400" b="0"/>
          </a:p>
          <a:p>
            <a:pPr marL="0" lvl="0" indent="0" algn="l" rtl="0">
              <a:spcBef>
                <a:spcPts val="0"/>
              </a:spcBef>
              <a:spcAft>
                <a:spcPts val="0"/>
              </a:spcAft>
              <a:buNone/>
            </a:pPr>
            <a:endParaRPr sz="1400" b="0"/>
          </a:p>
          <a:p>
            <a:pPr marL="0" lvl="0" indent="0" algn="l" rtl="0">
              <a:spcBef>
                <a:spcPts val="0"/>
              </a:spcBef>
              <a:spcAft>
                <a:spcPts val="0"/>
              </a:spcAft>
              <a:buNone/>
            </a:pPr>
            <a:r>
              <a:rPr lang="en" sz="1400" b="0"/>
              <a:t> </a:t>
            </a:r>
            <a:endParaRPr sz="1400" b="0"/>
          </a:p>
        </p:txBody>
      </p:sp>
      <p:grpSp>
        <p:nvGrpSpPr>
          <p:cNvPr id="834" name="Google Shape;834;p50"/>
          <p:cNvGrpSpPr/>
          <p:nvPr/>
        </p:nvGrpSpPr>
        <p:grpSpPr>
          <a:xfrm>
            <a:off x="189386" y="198218"/>
            <a:ext cx="537442" cy="466125"/>
            <a:chOff x="4488026" y="4316134"/>
            <a:chExt cx="537442" cy="466125"/>
          </a:xfrm>
        </p:grpSpPr>
        <p:sp>
          <p:nvSpPr>
            <p:cNvPr id="835" name="Google Shape;835;p50"/>
            <p:cNvSpPr/>
            <p:nvPr/>
          </p:nvSpPr>
          <p:spPr>
            <a:xfrm>
              <a:off x="4827907" y="4540740"/>
              <a:ext cx="23068" cy="21016"/>
            </a:xfrm>
            <a:custGeom>
              <a:avLst/>
              <a:gdLst/>
              <a:ahLst/>
              <a:cxnLst/>
              <a:rect l="l" t="t" r="r" b="b"/>
              <a:pathLst>
                <a:path w="1102" h="1004" extrusionOk="0">
                  <a:moveTo>
                    <a:pt x="548" y="1"/>
                  </a:moveTo>
                  <a:cubicBezTo>
                    <a:pt x="420" y="1"/>
                    <a:pt x="292" y="50"/>
                    <a:pt x="194" y="148"/>
                  </a:cubicBezTo>
                  <a:cubicBezTo>
                    <a:pt x="0" y="344"/>
                    <a:pt x="0" y="659"/>
                    <a:pt x="196" y="853"/>
                  </a:cubicBezTo>
                  <a:lnTo>
                    <a:pt x="200" y="859"/>
                  </a:lnTo>
                  <a:cubicBezTo>
                    <a:pt x="298" y="955"/>
                    <a:pt x="425" y="1004"/>
                    <a:pt x="552" y="1004"/>
                  </a:cubicBezTo>
                  <a:cubicBezTo>
                    <a:pt x="681" y="1004"/>
                    <a:pt x="809" y="954"/>
                    <a:pt x="907" y="856"/>
                  </a:cubicBezTo>
                  <a:cubicBezTo>
                    <a:pt x="1101" y="662"/>
                    <a:pt x="1100" y="345"/>
                    <a:pt x="905" y="151"/>
                  </a:cubicBezTo>
                  <a:lnTo>
                    <a:pt x="900" y="146"/>
                  </a:lnTo>
                  <a:cubicBezTo>
                    <a:pt x="803" y="49"/>
                    <a:pt x="675" y="1"/>
                    <a:pt x="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0"/>
            <p:cNvSpPr/>
            <p:nvPr/>
          </p:nvSpPr>
          <p:spPr>
            <a:xfrm>
              <a:off x="4488026" y="4316134"/>
              <a:ext cx="537442" cy="466125"/>
            </a:xfrm>
            <a:custGeom>
              <a:avLst/>
              <a:gdLst/>
              <a:ahLst/>
              <a:cxnLst/>
              <a:rect l="l" t="t" r="r" b="b"/>
              <a:pathLst>
                <a:path w="25675" h="22268" extrusionOk="0">
                  <a:moveTo>
                    <a:pt x="9956" y="999"/>
                  </a:moveTo>
                  <a:cubicBezTo>
                    <a:pt x="11118" y="999"/>
                    <a:pt x="12165" y="1554"/>
                    <a:pt x="12799" y="2497"/>
                  </a:cubicBezTo>
                  <a:cubicBezTo>
                    <a:pt x="12599" y="2910"/>
                    <a:pt x="12463" y="3350"/>
                    <a:pt x="12399" y="3803"/>
                  </a:cubicBezTo>
                  <a:cubicBezTo>
                    <a:pt x="10751" y="4152"/>
                    <a:pt x="9422" y="5414"/>
                    <a:pt x="9014" y="7059"/>
                  </a:cubicBezTo>
                  <a:cubicBezTo>
                    <a:pt x="8777" y="7027"/>
                    <a:pt x="8539" y="7011"/>
                    <a:pt x="8301" y="7011"/>
                  </a:cubicBezTo>
                  <a:cubicBezTo>
                    <a:pt x="8161" y="7011"/>
                    <a:pt x="8020" y="7017"/>
                    <a:pt x="7880" y="7028"/>
                  </a:cubicBezTo>
                  <a:cubicBezTo>
                    <a:pt x="7821" y="7032"/>
                    <a:pt x="7761" y="7039"/>
                    <a:pt x="7701" y="7045"/>
                  </a:cubicBezTo>
                  <a:cubicBezTo>
                    <a:pt x="6944" y="6396"/>
                    <a:pt x="6512" y="5458"/>
                    <a:pt x="6512" y="4442"/>
                  </a:cubicBezTo>
                  <a:cubicBezTo>
                    <a:pt x="6512" y="2543"/>
                    <a:pt x="8057" y="999"/>
                    <a:pt x="9956" y="999"/>
                  </a:cubicBezTo>
                  <a:close/>
                  <a:moveTo>
                    <a:pt x="16794" y="999"/>
                  </a:moveTo>
                  <a:cubicBezTo>
                    <a:pt x="18693" y="999"/>
                    <a:pt x="20237" y="2544"/>
                    <a:pt x="20237" y="4442"/>
                  </a:cubicBezTo>
                  <a:cubicBezTo>
                    <a:pt x="20237" y="5991"/>
                    <a:pt x="19198" y="7332"/>
                    <a:pt x="17748" y="7751"/>
                  </a:cubicBezTo>
                  <a:cubicBezTo>
                    <a:pt x="17550" y="5520"/>
                    <a:pt x="15697" y="3759"/>
                    <a:pt x="13429" y="3706"/>
                  </a:cubicBezTo>
                  <a:cubicBezTo>
                    <a:pt x="13768" y="2151"/>
                    <a:pt x="15156" y="999"/>
                    <a:pt x="16794" y="999"/>
                  </a:cubicBezTo>
                  <a:close/>
                  <a:moveTo>
                    <a:pt x="20607" y="6716"/>
                  </a:moveTo>
                  <a:lnTo>
                    <a:pt x="20607" y="6716"/>
                  </a:lnTo>
                  <a:cubicBezTo>
                    <a:pt x="20457" y="7347"/>
                    <a:pt x="20248" y="7964"/>
                    <a:pt x="19981" y="8556"/>
                  </a:cubicBezTo>
                  <a:cubicBezTo>
                    <a:pt x="19743" y="8397"/>
                    <a:pt x="19488" y="8264"/>
                    <a:pt x="19220" y="8160"/>
                  </a:cubicBezTo>
                  <a:cubicBezTo>
                    <a:pt x="19785" y="7789"/>
                    <a:pt x="20259" y="7296"/>
                    <a:pt x="20607" y="6716"/>
                  </a:cubicBezTo>
                  <a:close/>
                  <a:moveTo>
                    <a:pt x="13323" y="4703"/>
                  </a:moveTo>
                  <a:cubicBezTo>
                    <a:pt x="15167" y="4703"/>
                    <a:pt x="16676" y="6159"/>
                    <a:pt x="16764" y="7980"/>
                  </a:cubicBezTo>
                  <a:cubicBezTo>
                    <a:pt x="15931" y="8164"/>
                    <a:pt x="15167" y="8585"/>
                    <a:pt x="14564" y="9190"/>
                  </a:cubicBezTo>
                  <a:cubicBezTo>
                    <a:pt x="14213" y="9542"/>
                    <a:pt x="13653" y="10245"/>
                    <a:pt x="13004" y="11129"/>
                  </a:cubicBezTo>
                  <a:cubicBezTo>
                    <a:pt x="12885" y="10077"/>
                    <a:pt x="12433" y="9114"/>
                    <a:pt x="11677" y="8359"/>
                  </a:cubicBezTo>
                  <a:cubicBezTo>
                    <a:pt x="11199" y="7882"/>
                    <a:pt x="10620" y="7516"/>
                    <a:pt x="9984" y="7293"/>
                  </a:cubicBezTo>
                  <a:cubicBezTo>
                    <a:pt x="10360" y="5791"/>
                    <a:pt x="11730" y="4703"/>
                    <a:pt x="13323" y="4703"/>
                  </a:cubicBezTo>
                  <a:close/>
                  <a:moveTo>
                    <a:pt x="8300" y="8012"/>
                  </a:moveTo>
                  <a:cubicBezTo>
                    <a:pt x="9046" y="8012"/>
                    <a:pt x="9762" y="8201"/>
                    <a:pt x="10371" y="8587"/>
                  </a:cubicBezTo>
                  <a:lnTo>
                    <a:pt x="9643" y="9316"/>
                  </a:lnTo>
                  <a:cubicBezTo>
                    <a:pt x="9447" y="9510"/>
                    <a:pt x="9447" y="9826"/>
                    <a:pt x="9643" y="10021"/>
                  </a:cubicBezTo>
                  <a:cubicBezTo>
                    <a:pt x="9740" y="10119"/>
                    <a:pt x="9867" y="10168"/>
                    <a:pt x="9995" y="10168"/>
                  </a:cubicBezTo>
                  <a:cubicBezTo>
                    <a:pt x="10123" y="10168"/>
                    <a:pt x="10251" y="10119"/>
                    <a:pt x="10348" y="10021"/>
                  </a:cubicBezTo>
                  <a:lnTo>
                    <a:pt x="11133" y="9236"/>
                  </a:lnTo>
                  <a:cubicBezTo>
                    <a:pt x="11932" y="10142"/>
                    <a:pt x="12216" y="11340"/>
                    <a:pt x="11933" y="12640"/>
                  </a:cubicBezTo>
                  <a:cubicBezTo>
                    <a:pt x="11676" y="13013"/>
                    <a:pt x="11415" y="13398"/>
                    <a:pt x="11158" y="13790"/>
                  </a:cubicBezTo>
                  <a:cubicBezTo>
                    <a:pt x="11155" y="13793"/>
                    <a:pt x="11152" y="13797"/>
                    <a:pt x="11149" y="13802"/>
                  </a:cubicBezTo>
                  <a:cubicBezTo>
                    <a:pt x="10779" y="14363"/>
                    <a:pt x="10413" y="14932"/>
                    <a:pt x="10070" y="15486"/>
                  </a:cubicBezTo>
                  <a:cubicBezTo>
                    <a:pt x="9934" y="15705"/>
                    <a:pt x="9803" y="15920"/>
                    <a:pt x="9676" y="16132"/>
                  </a:cubicBezTo>
                  <a:cubicBezTo>
                    <a:pt x="9535" y="16182"/>
                    <a:pt x="9397" y="16240"/>
                    <a:pt x="9263" y="16305"/>
                  </a:cubicBezTo>
                  <a:lnTo>
                    <a:pt x="9155" y="16353"/>
                  </a:lnTo>
                  <a:cubicBezTo>
                    <a:pt x="9145" y="16358"/>
                    <a:pt x="9135" y="16364"/>
                    <a:pt x="9123" y="16369"/>
                  </a:cubicBezTo>
                  <a:cubicBezTo>
                    <a:pt x="8357" y="16784"/>
                    <a:pt x="7546" y="16988"/>
                    <a:pt x="6774" y="16988"/>
                  </a:cubicBezTo>
                  <a:cubicBezTo>
                    <a:pt x="6641" y="16988"/>
                    <a:pt x="6509" y="16982"/>
                    <a:pt x="6378" y="16970"/>
                  </a:cubicBezTo>
                  <a:lnTo>
                    <a:pt x="6845" y="16502"/>
                  </a:lnTo>
                  <a:cubicBezTo>
                    <a:pt x="7041" y="16306"/>
                    <a:pt x="7041" y="15991"/>
                    <a:pt x="6845" y="15795"/>
                  </a:cubicBezTo>
                  <a:cubicBezTo>
                    <a:pt x="6748" y="15698"/>
                    <a:pt x="6620" y="15649"/>
                    <a:pt x="6493" y="15649"/>
                  </a:cubicBezTo>
                  <a:cubicBezTo>
                    <a:pt x="6365" y="15649"/>
                    <a:pt x="6237" y="15698"/>
                    <a:pt x="6140" y="15795"/>
                  </a:cubicBezTo>
                  <a:lnTo>
                    <a:pt x="5243" y="16692"/>
                  </a:lnTo>
                  <a:cubicBezTo>
                    <a:pt x="4621" y="16439"/>
                    <a:pt x="4086" y="16010"/>
                    <a:pt x="3703" y="15458"/>
                  </a:cubicBezTo>
                  <a:lnTo>
                    <a:pt x="6738" y="12424"/>
                  </a:lnTo>
                  <a:cubicBezTo>
                    <a:pt x="6932" y="12229"/>
                    <a:pt x="6932" y="11913"/>
                    <a:pt x="6738" y="11718"/>
                  </a:cubicBezTo>
                  <a:cubicBezTo>
                    <a:pt x="6640" y="11620"/>
                    <a:pt x="6512" y="11572"/>
                    <a:pt x="6384" y="11572"/>
                  </a:cubicBezTo>
                  <a:cubicBezTo>
                    <a:pt x="6257" y="11572"/>
                    <a:pt x="6129" y="11620"/>
                    <a:pt x="6031" y="11718"/>
                  </a:cubicBezTo>
                  <a:lnTo>
                    <a:pt x="3238" y="14511"/>
                  </a:lnTo>
                  <a:cubicBezTo>
                    <a:pt x="2737" y="12955"/>
                    <a:pt x="3231" y="11019"/>
                    <a:pt x="4643" y="9606"/>
                  </a:cubicBezTo>
                  <a:cubicBezTo>
                    <a:pt x="5696" y="8554"/>
                    <a:pt x="7040" y="8012"/>
                    <a:pt x="8300" y="8012"/>
                  </a:cubicBezTo>
                  <a:close/>
                  <a:moveTo>
                    <a:pt x="17702" y="8874"/>
                  </a:moveTo>
                  <a:cubicBezTo>
                    <a:pt x="18508" y="8874"/>
                    <a:pt x="19300" y="9170"/>
                    <a:pt x="19897" y="9768"/>
                  </a:cubicBezTo>
                  <a:cubicBezTo>
                    <a:pt x="20994" y="10864"/>
                    <a:pt x="21075" y="12615"/>
                    <a:pt x="20173" y="13911"/>
                  </a:cubicBezTo>
                  <a:lnTo>
                    <a:pt x="20173" y="13912"/>
                  </a:lnTo>
                  <a:lnTo>
                    <a:pt x="18362" y="12101"/>
                  </a:lnTo>
                  <a:cubicBezTo>
                    <a:pt x="18264" y="12006"/>
                    <a:pt x="18138" y="11959"/>
                    <a:pt x="18012" y="11959"/>
                  </a:cubicBezTo>
                  <a:cubicBezTo>
                    <a:pt x="17884" y="11959"/>
                    <a:pt x="17756" y="12008"/>
                    <a:pt x="17659" y="12106"/>
                  </a:cubicBezTo>
                  <a:cubicBezTo>
                    <a:pt x="17466" y="12298"/>
                    <a:pt x="17465" y="12612"/>
                    <a:pt x="17655" y="12806"/>
                  </a:cubicBezTo>
                  <a:lnTo>
                    <a:pt x="19495" y="14647"/>
                  </a:lnTo>
                  <a:cubicBezTo>
                    <a:pt x="18563" y="15455"/>
                    <a:pt x="16311" y="17082"/>
                    <a:pt x="13936" y="18570"/>
                  </a:cubicBezTo>
                  <a:cubicBezTo>
                    <a:pt x="13298" y="18969"/>
                    <a:pt x="12693" y="19333"/>
                    <a:pt x="12129" y="19656"/>
                  </a:cubicBezTo>
                  <a:lnTo>
                    <a:pt x="11038" y="18565"/>
                  </a:lnTo>
                  <a:cubicBezTo>
                    <a:pt x="10941" y="18467"/>
                    <a:pt x="10813" y="18418"/>
                    <a:pt x="10686" y="18418"/>
                  </a:cubicBezTo>
                  <a:cubicBezTo>
                    <a:pt x="10558" y="18418"/>
                    <a:pt x="10430" y="18467"/>
                    <a:pt x="10333" y="18565"/>
                  </a:cubicBezTo>
                  <a:cubicBezTo>
                    <a:pt x="10137" y="18759"/>
                    <a:pt x="10139" y="19075"/>
                    <a:pt x="10333" y="19270"/>
                  </a:cubicBezTo>
                  <a:lnTo>
                    <a:pt x="11221" y="20158"/>
                  </a:lnTo>
                  <a:cubicBezTo>
                    <a:pt x="10890" y="20334"/>
                    <a:pt x="10577" y="20493"/>
                    <a:pt x="10292" y="20629"/>
                  </a:cubicBezTo>
                  <a:cubicBezTo>
                    <a:pt x="9103" y="21195"/>
                    <a:pt x="8599" y="21270"/>
                    <a:pt x="8419" y="21270"/>
                  </a:cubicBezTo>
                  <a:cubicBezTo>
                    <a:pt x="8411" y="21270"/>
                    <a:pt x="8404" y="21269"/>
                    <a:pt x="8397" y="21269"/>
                  </a:cubicBezTo>
                  <a:cubicBezTo>
                    <a:pt x="8391" y="21107"/>
                    <a:pt x="8446" y="20614"/>
                    <a:pt x="9036" y="19374"/>
                  </a:cubicBezTo>
                  <a:cubicBezTo>
                    <a:pt x="9501" y="18398"/>
                    <a:pt x="10212" y="17138"/>
                    <a:pt x="11094" y="15730"/>
                  </a:cubicBezTo>
                  <a:cubicBezTo>
                    <a:pt x="11278" y="15436"/>
                    <a:pt x="11465" y="15144"/>
                    <a:pt x="11652" y="14857"/>
                  </a:cubicBezTo>
                  <a:lnTo>
                    <a:pt x="12584" y="15789"/>
                  </a:lnTo>
                  <a:cubicBezTo>
                    <a:pt x="12682" y="15889"/>
                    <a:pt x="12812" y="15939"/>
                    <a:pt x="12941" y="15939"/>
                  </a:cubicBezTo>
                  <a:cubicBezTo>
                    <a:pt x="13069" y="15939"/>
                    <a:pt x="13197" y="15891"/>
                    <a:pt x="13294" y="15794"/>
                  </a:cubicBezTo>
                  <a:cubicBezTo>
                    <a:pt x="13491" y="15596"/>
                    <a:pt x="13488" y="15277"/>
                    <a:pt x="13289" y="15083"/>
                  </a:cubicBezTo>
                  <a:lnTo>
                    <a:pt x="12213" y="14005"/>
                  </a:lnTo>
                  <a:cubicBezTo>
                    <a:pt x="13518" y="12053"/>
                    <a:pt x="14749" y="10418"/>
                    <a:pt x="15271" y="9896"/>
                  </a:cubicBezTo>
                  <a:cubicBezTo>
                    <a:pt x="15950" y="9217"/>
                    <a:pt x="16835" y="8874"/>
                    <a:pt x="17702" y="8874"/>
                  </a:cubicBezTo>
                  <a:close/>
                  <a:moveTo>
                    <a:pt x="9956" y="0"/>
                  </a:moveTo>
                  <a:cubicBezTo>
                    <a:pt x="7506" y="0"/>
                    <a:pt x="5513" y="1992"/>
                    <a:pt x="5513" y="4442"/>
                  </a:cubicBezTo>
                  <a:cubicBezTo>
                    <a:pt x="5513" y="5505"/>
                    <a:pt x="5881" y="6505"/>
                    <a:pt x="6543" y="7291"/>
                  </a:cubicBezTo>
                  <a:cubicBezTo>
                    <a:pt x="5757" y="7543"/>
                    <a:pt x="5012" y="7960"/>
                    <a:pt x="4354" y="8518"/>
                  </a:cubicBezTo>
                  <a:cubicBezTo>
                    <a:pt x="3809" y="7447"/>
                    <a:pt x="4749" y="5798"/>
                    <a:pt x="4762" y="5776"/>
                  </a:cubicBezTo>
                  <a:cubicBezTo>
                    <a:pt x="4899" y="5539"/>
                    <a:pt x="4818" y="5236"/>
                    <a:pt x="4581" y="5097"/>
                  </a:cubicBezTo>
                  <a:cubicBezTo>
                    <a:pt x="4502" y="5051"/>
                    <a:pt x="4415" y="5029"/>
                    <a:pt x="4330" y="5029"/>
                  </a:cubicBezTo>
                  <a:cubicBezTo>
                    <a:pt x="4159" y="5029"/>
                    <a:pt x="3992" y="5117"/>
                    <a:pt x="3899" y="5274"/>
                  </a:cubicBezTo>
                  <a:cubicBezTo>
                    <a:pt x="3861" y="5340"/>
                    <a:pt x="3290" y="6336"/>
                    <a:pt x="3200" y="7456"/>
                  </a:cubicBezTo>
                  <a:lnTo>
                    <a:pt x="1727" y="5985"/>
                  </a:lnTo>
                  <a:cubicBezTo>
                    <a:pt x="1630" y="5888"/>
                    <a:pt x="1503" y="5839"/>
                    <a:pt x="1376" y="5839"/>
                  </a:cubicBezTo>
                  <a:cubicBezTo>
                    <a:pt x="1248" y="5839"/>
                    <a:pt x="1120" y="5888"/>
                    <a:pt x="1022" y="5985"/>
                  </a:cubicBezTo>
                  <a:cubicBezTo>
                    <a:pt x="828" y="6180"/>
                    <a:pt x="828" y="6496"/>
                    <a:pt x="1022" y="6690"/>
                  </a:cubicBezTo>
                  <a:lnTo>
                    <a:pt x="2493" y="8161"/>
                  </a:lnTo>
                  <a:cubicBezTo>
                    <a:pt x="1374" y="8253"/>
                    <a:pt x="382" y="8822"/>
                    <a:pt x="314" y="8861"/>
                  </a:cubicBezTo>
                  <a:cubicBezTo>
                    <a:pt x="78" y="9002"/>
                    <a:pt x="0" y="9305"/>
                    <a:pt x="139" y="9542"/>
                  </a:cubicBezTo>
                  <a:cubicBezTo>
                    <a:pt x="231" y="9701"/>
                    <a:pt x="398" y="9789"/>
                    <a:pt x="570" y="9789"/>
                  </a:cubicBezTo>
                  <a:cubicBezTo>
                    <a:pt x="654" y="9789"/>
                    <a:pt x="739" y="9768"/>
                    <a:pt x="818" y="9723"/>
                  </a:cubicBezTo>
                  <a:cubicBezTo>
                    <a:pt x="831" y="9715"/>
                    <a:pt x="1826" y="9147"/>
                    <a:pt x="2771" y="9147"/>
                  </a:cubicBezTo>
                  <a:cubicBezTo>
                    <a:pt x="3045" y="9147"/>
                    <a:pt x="3314" y="9194"/>
                    <a:pt x="3555" y="9317"/>
                  </a:cubicBezTo>
                  <a:cubicBezTo>
                    <a:pt x="1954" y="11209"/>
                    <a:pt x="1614" y="13734"/>
                    <a:pt x="2626" y="15605"/>
                  </a:cubicBezTo>
                  <a:cubicBezTo>
                    <a:pt x="2631" y="15619"/>
                    <a:pt x="2639" y="15632"/>
                    <a:pt x="2648" y="15644"/>
                  </a:cubicBezTo>
                  <a:cubicBezTo>
                    <a:pt x="2849" y="16009"/>
                    <a:pt x="3101" y="16344"/>
                    <a:pt x="3396" y="16639"/>
                  </a:cubicBezTo>
                  <a:cubicBezTo>
                    <a:pt x="3896" y="17138"/>
                    <a:pt x="4507" y="17512"/>
                    <a:pt x="5179" y="17733"/>
                  </a:cubicBezTo>
                  <a:cubicBezTo>
                    <a:pt x="5205" y="17745"/>
                    <a:pt x="5233" y="17752"/>
                    <a:pt x="5262" y="17759"/>
                  </a:cubicBezTo>
                  <a:cubicBezTo>
                    <a:pt x="5748" y="17909"/>
                    <a:pt x="6253" y="17986"/>
                    <a:pt x="6761" y="17986"/>
                  </a:cubicBezTo>
                  <a:cubicBezTo>
                    <a:pt x="6766" y="17986"/>
                    <a:pt x="6771" y="17986"/>
                    <a:pt x="6776" y="17986"/>
                  </a:cubicBezTo>
                  <a:cubicBezTo>
                    <a:pt x="7452" y="17986"/>
                    <a:pt x="8150" y="17858"/>
                    <a:pt x="8830" y="17600"/>
                  </a:cubicBezTo>
                  <a:lnTo>
                    <a:pt x="8830" y="17600"/>
                  </a:lnTo>
                  <a:cubicBezTo>
                    <a:pt x="8481" y="18235"/>
                    <a:pt x="8191" y="18808"/>
                    <a:pt x="7970" y="19301"/>
                  </a:cubicBezTo>
                  <a:cubicBezTo>
                    <a:pt x="7321" y="20754"/>
                    <a:pt x="7231" y="21561"/>
                    <a:pt x="7668" y="21998"/>
                  </a:cubicBezTo>
                  <a:cubicBezTo>
                    <a:pt x="7848" y="22178"/>
                    <a:pt x="8089" y="22267"/>
                    <a:pt x="8410" y="22267"/>
                  </a:cubicBezTo>
                  <a:cubicBezTo>
                    <a:pt x="8875" y="22267"/>
                    <a:pt x="9507" y="22079"/>
                    <a:pt x="10365" y="21696"/>
                  </a:cubicBezTo>
                  <a:cubicBezTo>
                    <a:pt x="11362" y="21250"/>
                    <a:pt x="12681" y="20524"/>
                    <a:pt x="14179" y="19595"/>
                  </a:cubicBezTo>
                  <a:cubicBezTo>
                    <a:pt x="16745" y="18007"/>
                    <a:pt x="19628" y="15948"/>
                    <a:pt x="20476" y="15100"/>
                  </a:cubicBezTo>
                  <a:cubicBezTo>
                    <a:pt x="21978" y="13600"/>
                    <a:pt x="22195" y="11312"/>
                    <a:pt x="21103" y="9675"/>
                  </a:cubicBezTo>
                  <a:cubicBezTo>
                    <a:pt x="21824" y="9354"/>
                    <a:pt x="22580" y="9114"/>
                    <a:pt x="23354" y="8964"/>
                  </a:cubicBezTo>
                  <a:cubicBezTo>
                    <a:pt x="23621" y="8906"/>
                    <a:pt x="23793" y="8647"/>
                    <a:pt x="23741" y="8379"/>
                  </a:cubicBezTo>
                  <a:cubicBezTo>
                    <a:pt x="23694" y="8142"/>
                    <a:pt x="23486" y="7976"/>
                    <a:pt x="23251" y="7976"/>
                  </a:cubicBezTo>
                  <a:cubicBezTo>
                    <a:pt x="23222" y="7976"/>
                    <a:pt x="23193" y="7978"/>
                    <a:pt x="23164" y="7983"/>
                  </a:cubicBezTo>
                  <a:cubicBezTo>
                    <a:pt x="23067" y="8002"/>
                    <a:pt x="22971" y="8023"/>
                    <a:pt x="22876" y="8044"/>
                  </a:cubicBezTo>
                  <a:cubicBezTo>
                    <a:pt x="23624" y="7631"/>
                    <a:pt x="24420" y="7315"/>
                    <a:pt x="25246" y="7103"/>
                  </a:cubicBezTo>
                  <a:cubicBezTo>
                    <a:pt x="25514" y="7035"/>
                    <a:pt x="25675" y="6763"/>
                    <a:pt x="25607" y="6496"/>
                  </a:cubicBezTo>
                  <a:cubicBezTo>
                    <a:pt x="25548" y="6270"/>
                    <a:pt x="25346" y="6120"/>
                    <a:pt x="25123" y="6120"/>
                  </a:cubicBezTo>
                  <a:cubicBezTo>
                    <a:pt x="25082" y="6120"/>
                    <a:pt x="25040" y="6125"/>
                    <a:pt x="24999" y="6135"/>
                  </a:cubicBezTo>
                  <a:cubicBezTo>
                    <a:pt x="24170" y="6347"/>
                    <a:pt x="23367" y="6655"/>
                    <a:pt x="22609" y="7053"/>
                  </a:cubicBezTo>
                  <a:cubicBezTo>
                    <a:pt x="23005" y="6297"/>
                    <a:pt x="23313" y="5499"/>
                    <a:pt x="23525" y="4673"/>
                  </a:cubicBezTo>
                  <a:cubicBezTo>
                    <a:pt x="23597" y="4405"/>
                    <a:pt x="23437" y="4129"/>
                    <a:pt x="23167" y="4059"/>
                  </a:cubicBezTo>
                  <a:cubicBezTo>
                    <a:pt x="23126" y="4049"/>
                    <a:pt x="23084" y="4044"/>
                    <a:pt x="23043" y="4044"/>
                  </a:cubicBezTo>
                  <a:cubicBezTo>
                    <a:pt x="22818" y="4044"/>
                    <a:pt x="22612" y="4197"/>
                    <a:pt x="22558" y="4426"/>
                  </a:cubicBezTo>
                  <a:cubicBezTo>
                    <a:pt x="22346" y="5252"/>
                    <a:pt x="22028" y="6049"/>
                    <a:pt x="21612" y="6794"/>
                  </a:cubicBezTo>
                  <a:cubicBezTo>
                    <a:pt x="21635" y="6696"/>
                    <a:pt x="21655" y="6598"/>
                    <a:pt x="21674" y="6499"/>
                  </a:cubicBezTo>
                  <a:cubicBezTo>
                    <a:pt x="21738" y="6174"/>
                    <a:pt x="21482" y="5903"/>
                    <a:pt x="21186" y="5903"/>
                  </a:cubicBezTo>
                  <a:cubicBezTo>
                    <a:pt x="21114" y="5903"/>
                    <a:pt x="21040" y="5919"/>
                    <a:pt x="20968" y="5954"/>
                  </a:cubicBezTo>
                  <a:cubicBezTo>
                    <a:pt x="21144" y="5470"/>
                    <a:pt x="21236" y="4958"/>
                    <a:pt x="21236" y="4442"/>
                  </a:cubicBezTo>
                  <a:cubicBezTo>
                    <a:pt x="21236" y="1992"/>
                    <a:pt x="19243" y="0"/>
                    <a:pt x="16794" y="0"/>
                  </a:cubicBezTo>
                  <a:cubicBezTo>
                    <a:pt x="15427" y="0"/>
                    <a:pt x="14198" y="623"/>
                    <a:pt x="13379" y="1605"/>
                  </a:cubicBezTo>
                  <a:cubicBezTo>
                    <a:pt x="12547" y="589"/>
                    <a:pt x="11312" y="0"/>
                    <a:pt x="9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0"/>
            <p:cNvSpPr/>
            <p:nvPr/>
          </p:nvSpPr>
          <p:spPr>
            <a:xfrm>
              <a:off x="4664675" y="4528934"/>
              <a:ext cx="23130" cy="21079"/>
            </a:xfrm>
            <a:custGeom>
              <a:avLst/>
              <a:gdLst/>
              <a:ahLst/>
              <a:cxnLst/>
              <a:rect l="l" t="t" r="r" b="b"/>
              <a:pathLst>
                <a:path w="1105" h="1007" extrusionOk="0">
                  <a:moveTo>
                    <a:pt x="557" y="1"/>
                  </a:moveTo>
                  <a:cubicBezTo>
                    <a:pt x="429" y="1"/>
                    <a:pt x="301" y="50"/>
                    <a:pt x="204" y="148"/>
                  </a:cubicBezTo>
                  <a:lnTo>
                    <a:pt x="192" y="160"/>
                  </a:lnTo>
                  <a:cubicBezTo>
                    <a:pt x="1" y="355"/>
                    <a:pt x="4" y="668"/>
                    <a:pt x="196" y="860"/>
                  </a:cubicBezTo>
                  <a:cubicBezTo>
                    <a:pt x="295" y="958"/>
                    <a:pt x="423" y="1007"/>
                    <a:pt x="551" y="1007"/>
                  </a:cubicBezTo>
                  <a:cubicBezTo>
                    <a:pt x="676" y="1007"/>
                    <a:pt x="802" y="960"/>
                    <a:pt x="899" y="865"/>
                  </a:cubicBezTo>
                  <a:lnTo>
                    <a:pt x="911" y="853"/>
                  </a:lnTo>
                  <a:cubicBezTo>
                    <a:pt x="1105" y="659"/>
                    <a:pt x="1105" y="342"/>
                    <a:pt x="911" y="146"/>
                  </a:cubicBezTo>
                  <a:lnTo>
                    <a:pt x="909" y="146"/>
                  </a:lnTo>
                  <a:cubicBezTo>
                    <a:pt x="812" y="49"/>
                    <a:pt x="685" y="1"/>
                    <a:pt x="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50"/>
          <p:cNvGrpSpPr/>
          <p:nvPr/>
        </p:nvGrpSpPr>
        <p:grpSpPr>
          <a:xfrm>
            <a:off x="7850648" y="4570232"/>
            <a:ext cx="538844" cy="534993"/>
            <a:chOff x="5332150" y="3488882"/>
            <a:chExt cx="538844" cy="534993"/>
          </a:xfrm>
        </p:grpSpPr>
        <p:sp>
          <p:nvSpPr>
            <p:cNvPr id="839" name="Google Shape;839;p50"/>
            <p:cNvSpPr/>
            <p:nvPr/>
          </p:nvSpPr>
          <p:spPr>
            <a:xfrm>
              <a:off x="5332150" y="3488882"/>
              <a:ext cx="538844" cy="534993"/>
            </a:xfrm>
            <a:custGeom>
              <a:avLst/>
              <a:gdLst/>
              <a:ahLst/>
              <a:cxnLst/>
              <a:rect l="l" t="t" r="r" b="b"/>
              <a:pathLst>
                <a:path w="25742" h="25558" extrusionOk="0">
                  <a:moveTo>
                    <a:pt x="6811" y="998"/>
                  </a:moveTo>
                  <a:cubicBezTo>
                    <a:pt x="6967" y="998"/>
                    <a:pt x="7125" y="1019"/>
                    <a:pt x="7280" y="1064"/>
                  </a:cubicBezTo>
                  <a:cubicBezTo>
                    <a:pt x="7907" y="1243"/>
                    <a:pt x="8377" y="1765"/>
                    <a:pt x="8490" y="2407"/>
                  </a:cubicBezTo>
                  <a:cubicBezTo>
                    <a:pt x="8493" y="2429"/>
                    <a:pt x="8496" y="2455"/>
                    <a:pt x="8499" y="2486"/>
                  </a:cubicBezTo>
                  <a:lnTo>
                    <a:pt x="8504" y="2517"/>
                  </a:lnTo>
                  <a:cubicBezTo>
                    <a:pt x="8524" y="2711"/>
                    <a:pt x="8657" y="2875"/>
                    <a:pt x="8841" y="2937"/>
                  </a:cubicBezTo>
                  <a:cubicBezTo>
                    <a:pt x="9316" y="3094"/>
                    <a:pt x="9664" y="3503"/>
                    <a:pt x="9742" y="3998"/>
                  </a:cubicBezTo>
                  <a:cubicBezTo>
                    <a:pt x="9818" y="4494"/>
                    <a:pt x="9612" y="4990"/>
                    <a:pt x="9207" y="5285"/>
                  </a:cubicBezTo>
                  <a:lnTo>
                    <a:pt x="9109" y="5113"/>
                  </a:lnTo>
                  <a:cubicBezTo>
                    <a:pt x="8357" y="3804"/>
                    <a:pt x="6963" y="2997"/>
                    <a:pt x="5454" y="2997"/>
                  </a:cubicBezTo>
                  <a:cubicBezTo>
                    <a:pt x="5447" y="2997"/>
                    <a:pt x="5441" y="2997"/>
                    <a:pt x="5434" y="2997"/>
                  </a:cubicBezTo>
                  <a:cubicBezTo>
                    <a:pt x="4468" y="3003"/>
                    <a:pt x="3529" y="3314"/>
                    <a:pt x="2750" y="3885"/>
                  </a:cubicBezTo>
                  <a:cubicBezTo>
                    <a:pt x="2622" y="3698"/>
                    <a:pt x="2535" y="3486"/>
                    <a:pt x="2496" y="3262"/>
                  </a:cubicBezTo>
                  <a:cubicBezTo>
                    <a:pt x="2345" y="2402"/>
                    <a:pt x="2919" y="1581"/>
                    <a:pt x="3779" y="1427"/>
                  </a:cubicBezTo>
                  <a:lnTo>
                    <a:pt x="3780" y="1427"/>
                  </a:lnTo>
                  <a:cubicBezTo>
                    <a:pt x="3871" y="1412"/>
                    <a:pt x="3962" y="1404"/>
                    <a:pt x="4052" y="1404"/>
                  </a:cubicBezTo>
                  <a:cubicBezTo>
                    <a:pt x="4352" y="1404"/>
                    <a:pt x="4647" y="1489"/>
                    <a:pt x="4904" y="1653"/>
                  </a:cubicBezTo>
                  <a:cubicBezTo>
                    <a:pt x="4986" y="1705"/>
                    <a:pt x="5078" y="1730"/>
                    <a:pt x="5170" y="1730"/>
                  </a:cubicBezTo>
                  <a:cubicBezTo>
                    <a:pt x="5308" y="1730"/>
                    <a:pt x="5445" y="1673"/>
                    <a:pt x="5543" y="1564"/>
                  </a:cubicBezTo>
                  <a:cubicBezTo>
                    <a:pt x="5871" y="1198"/>
                    <a:pt x="6334" y="998"/>
                    <a:pt x="6811" y="998"/>
                  </a:cubicBezTo>
                  <a:close/>
                  <a:moveTo>
                    <a:pt x="5457" y="3995"/>
                  </a:moveTo>
                  <a:cubicBezTo>
                    <a:pt x="6607" y="3997"/>
                    <a:pt x="7669" y="4612"/>
                    <a:pt x="8241" y="5610"/>
                  </a:cubicBezTo>
                  <a:lnTo>
                    <a:pt x="9437" y="7699"/>
                  </a:lnTo>
                  <a:cubicBezTo>
                    <a:pt x="10877" y="10216"/>
                    <a:pt x="13741" y="10554"/>
                    <a:pt x="16352" y="10554"/>
                  </a:cubicBezTo>
                  <a:cubicBezTo>
                    <a:pt x="18595" y="10554"/>
                    <a:pt x="21866" y="8515"/>
                    <a:pt x="24215" y="6806"/>
                  </a:cubicBezTo>
                  <a:cubicBezTo>
                    <a:pt x="24265" y="6769"/>
                    <a:pt x="24320" y="6753"/>
                    <a:pt x="24373" y="6753"/>
                  </a:cubicBezTo>
                  <a:cubicBezTo>
                    <a:pt x="24537" y="6753"/>
                    <a:pt x="24684" y="6906"/>
                    <a:pt x="24636" y="7093"/>
                  </a:cubicBezTo>
                  <a:lnTo>
                    <a:pt x="24636" y="7091"/>
                  </a:lnTo>
                  <a:lnTo>
                    <a:pt x="22732" y="14456"/>
                  </a:lnTo>
                  <a:cubicBezTo>
                    <a:pt x="21688" y="18496"/>
                    <a:pt x="18043" y="21318"/>
                    <a:pt x="13870" y="21318"/>
                  </a:cubicBezTo>
                  <a:lnTo>
                    <a:pt x="13670" y="21318"/>
                  </a:lnTo>
                  <a:cubicBezTo>
                    <a:pt x="10152" y="21318"/>
                    <a:pt x="7083" y="19063"/>
                    <a:pt x="6034" y="15704"/>
                  </a:cubicBezTo>
                  <a:lnTo>
                    <a:pt x="4552" y="10959"/>
                  </a:lnTo>
                  <a:cubicBezTo>
                    <a:pt x="4039" y="9332"/>
                    <a:pt x="2890" y="7981"/>
                    <a:pt x="1364" y="7215"/>
                  </a:cubicBezTo>
                  <a:lnTo>
                    <a:pt x="1332" y="7199"/>
                  </a:lnTo>
                  <a:lnTo>
                    <a:pt x="2535" y="5504"/>
                  </a:lnTo>
                  <a:cubicBezTo>
                    <a:pt x="3205" y="4565"/>
                    <a:pt x="4285" y="4003"/>
                    <a:pt x="5440" y="3995"/>
                  </a:cubicBezTo>
                  <a:close/>
                  <a:moveTo>
                    <a:pt x="6811" y="0"/>
                  </a:moveTo>
                  <a:cubicBezTo>
                    <a:pt x="6655" y="0"/>
                    <a:pt x="6497" y="14"/>
                    <a:pt x="6338" y="42"/>
                  </a:cubicBezTo>
                  <a:cubicBezTo>
                    <a:pt x="5875" y="122"/>
                    <a:pt x="5443" y="322"/>
                    <a:pt x="5083" y="622"/>
                  </a:cubicBezTo>
                  <a:cubicBezTo>
                    <a:pt x="4757" y="479"/>
                    <a:pt x="4406" y="406"/>
                    <a:pt x="4052" y="406"/>
                  </a:cubicBezTo>
                  <a:cubicBezTo>
                    <a:pt x="3903" y="406"/>
                    <a:pt x="3753" y="419"/>
                    <a:pt x="3605" y="445"/>
                  </a:cubicBezTo>
                  <a:cubicBezTo>
                    <a:pt x="2204" y="693"/>
                    <a:pt x="1266" y="2034"/>
                    <a:pt x="1513" y="3436"/>
                  </a:cubicBezTo>
                  <a:cubicBezTo>
                    <a:pt x="1585" y="3846"/>
                    <a:pt x="1756" y="4232"/>
                    <a:pt x="2009" y="4562"/>
                  </a:cubicBezTo>
                  <a:cubicBezTo>
                    <a:pt x="1908" y="4678"/>
                    <a:pt x="1810" y="4801"/>
                    <a:pt x="1721" y="4927"/>
                  </a:cubicBezTo>
                  <a:lnTo>
                    <a:pt x="179" y="7096"/>
                  </a:lnTo>
                  <a:cubicBezTo>
                    <a:pt x="1" y="7346"/>
                    <a:pt x="89" y="7695"/>
                    <a:pt x="363" y="7832"/>
                  </a:cubicBezTo>
                  <a:lnTo>
                    <a:pt x="918" y="8109"/>
                  </a:lnTo>
                  <a:cubicBezTo>
                    <a:pt x="2201" y="8754"/>
                    <a:pt x="3166" y="9890"/>
                    <a:pt x="3598" y="11258"/>
                  </a:cubicBezTo>
                  <a:lnTo>
                    <a:pt x="5080" y="16005"/>
                  </a:lnTo>
                  <a:cubicBezTo>
                    <a:pt x="5971" y="18843"/>
                    <a:pt x="8205" y="21061"/>
                    <a:pt x="11051" y="21931"/>
                  </a:cubicBezTo>
                  <a:cubicBezTo>
                    <a:pt x="11043" y="21965"/>
                    <a:pt x="11039" y="22000"/>
                    <a:pt x="11039" y="22035"/>
                  </a:cubicBezTo>
                  <a:lnTo>
                    <a:pt x="11039" y="23643"/>
                  </a:lnTo>
                  <a:lnTo>
                    <a:pt x="9805" y="24671"/>
                  </a:lnTo>
                  <a:cubicBezTo>
                    <a:pt x="9593" y="24847"/>
                    <a:pt x="9564" y="25161"/>
                    <a:pt x="9740" y="25373"/>
                  </a:cubicBezTo>
                  <a:cubicBezTo>
                    <a:pt x="9839" y="25492"/>
                    <a:pt x="9982" y="25553"/>
                    <a:pt x="10125" y="25553"/>
                  </a:cubicBezTo>
                  <a:cubicBezTo>
                    <a:pt x="10237" y="25553"/>
                    <a:pt x="10350" y="25515"/>
                    <a:pt x="10443" y="25438"/>
                  </a:cubicBezTo>
                  <a:lnTo>
                    <a:pt x="11538" y="24526"/>
                  </a:lnTo>
                  <a:lnTo>
                    <a:pt x="12633" y="25438"/>
                  </a:lnTo>
                  <a:cubicBezTo>
                    <a:pt x="12727" y="25515"/>
                    <a:pt x="12839" y="25553"/>
                    <a:pt x="12952" y="25553"/>
                  </a:cubicBezTo>
                  <a:cubicBezTo>
                    <a:pt x="13095" y="25553"/>
                    <a:pt x="13237" y="25492"/>
                    <a:pt x="13336" y="25373"/>
                  </a:cubicBezTo>
                  <a:cubicBezTo>
                    <a:pt x="13512" y="25161"/>
                    <a:pt x="13483" y="24847"/>
                    <a:pt x="13271" y="24671"/>
                  </a:cubicBezTo>
                  <a:lnTo>
                    <a:pt x="12037" y="23643"/>
                  </a:lnTo>
                  <a:lnTo>
                    <a:pt x="12037" y="22169"/>
                  </a:lnTo>
                  <a:cubicBezTo>
                    <a:pt x="12576" y="22268"/>
                    <a:pt x="13122" y="22317"/>
                    <a:pt x="13670" y="22317"/>
                  </a:cubicBezTo>
                  <a:lnTo>
                    <a:pt x="13870" y="22317"/>
                  </a:lnTo>
                  <a:cubicBezTo>
                    <a:pt x="14318" y="22317"/>
                    <a:pt x="14767" y="22287"/>
                    <a:pt x="15210" y="22228"/>
                  </a:cubicBezTo>
                  <a:lnTo>
                    <a:pt x="15210" y="23643"/>
                  </a:lnTo>
                  <a:lnTo>
                    <a:pt x="13976" y="24671"/>
                  </a:lnTo>
                  <a:cubicBezTo>
                    <a:pt x="13760" y="24846"/>
                    <a:pt x="13727" y="25164"/>
                    <a:pt x="13905" y="25377"/>
                  </a:cubicBezTo>
                  <a:cubicBezTo>
                    <a:pt x="14004" y="25497"/>
                    <a:pt x="14147" y="25558"/>
                    <a:pt x="14290" y="25558"/>
                  </a:cubicBezTo>
                  <a:cubicBezTo>
                    <a:pt x="14405" y="25558"/>
                    <a:pt x="14521" y="25518"/>
                    <a:pt x="14615" y="25438"/>
                  </a:cubicBezTo>
                  <a:lnTo>
                    <a:pt x="15709" y="24526"/>
                  </a:lnTo>
                  <a:lnTo>
                    <a:pt x="16804" y="25438"/>
                  </a:lnTo>
                  <a:cubicBezTo>
                    <a:pt x="16898" y="25515"/>
                    <a:pt x="17011" y="25553"/>
                    <a:pt x="17124" y="25553"/>
                  </a:cubicBezTo>
                  <a:cubicBezTo>
                    <a:pt x="17267" y="25553"/>
                    <a:pt x="17409" y="25492"/>
                    <a:pt x="17507" y="25373"/>
                  </a:cubicBezTo>
                  <a:cubicBezTo>
                    <a:pt x="17683" y="25161"/>
                    <a:pt x="17654" y="24846"/>
                    <a:pt x="17443" y="24671"/>
                  </a:cubicBezTo>
                  <a:lnTo>
                    <a:pt x="16208" y="23643"/>
                  </a:lnTo>
                  <a:lnTo>
                    <a:pt x="16208" y="22044"/>
                  </a:lnTo>
                  <a:cubicBezTo>
                    <a:pt x="19873" y="21177"/>
                    <a:pt x="22757" y="18352"/>
                    <a:pt x="23699" y="14705"/>
                  </a:cubicBezTo>
                  <a:lnTo>
                    <a:pt x="25603" y="7342"/>
                  </a:lnTo>
                  <a:cubicBezTo>
                    <a:pt x="25741" y="6822"/>
                    <a:pt x="25534" y="6273"/>
                    <a:pt x="25088" y="5974"/>
                  </a:cubicBezTo>
                  <a:lnTo>
                    <a:pt x="25086" y="5974"/>
                  </a:lnTo>
                  <a:cubicBezTo>
                    <a:pt x="24871" y="5826"/>
                    <a:pt x="24622" y="5751"/>
                    <a:pt x="24373" y="5751"/>
                  </a:cubicBezTo>
                  <a:cubicBezTo>
                    <a:pt x="24110" y="5751"/>
                    <a:pt x="23848" y="5834"/>
                    <a:pt x="23627" y="5998"/>
                  </a:cubicBezTo>
                  <a:cubicBezTo>
                    <a:pt x="20476" y="8293"/>
                    <a:pt x="17892" y="9556"/>
                    <a:pt x="16352" y="9556"/>
                  </a:cubicBezTo>
                  <a:cubicBezTo>
                    <a:pt x="13910" y="9556"/>
                    <a:pt x="11486" y="9270"/>
                    <a:pt x="10304" y="7203"/>
                  </a:cubicBezTo>
                  <a:lnTo>
                    <a:pt x="9703" y="6155"/>
                  </a:lnTo>
                  <a:cubicBezTo>
                    <a:pt x="10403" y="5694"/>
                    <a:pt x="10803" y="4893"/>
                    <a:pt x="10749" y="4057"/>
                  </a:cubicBezTo>
                  <a:cubicBezTo>
                    <a:pt x="10696" y="3221"/>
                    <a:pt x="10198" y="2477"/>
                    <a:pt x="9446" y="2108"/>
                  </a:cubicBezTo>
                  <a:cubicBezTo>
                    <a:pt x="9166" y="865"/>
                    <a:pt x="8055" y="0"/>
                    <a:pt x="6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0"/>
            <p:cNvSpPr/>
            <p:nvPr/>
          </p:nvSpPr>
          <p:spPr>
            <a:xfrm>
              <a:off x="5432228" y="3615210"/>
              <a:ext cx="26919" cy="23068"/>
            </a:xfrm>
            <a:custGeom>
              <a:avLst/>
              <a:gdLst/>
              <a:ahLst/>
              <a:cxnLst/>
              <a:rect l="l" t="t" r="r" b="b"/>
              <a:pathLst>
                <a:path w="1286" h="1102" extrusionOk="0">
                  <a:moveTo>
                    <a:pt x="737" y="1"/>
                  </a:moveTo>
                  <a:cubicBezTo>
                    <a:pt x="245" y="1"/>
                    <a:pt x="1" y="593"/>
                    <a:pt x="347" y="940"/>
                  </a:cubicBezTo>
                  <a:cubicBezTo>
                    <a:pt x="452" y="1045"/>
                    <a:pt x="593" y="1101"/>
                    <a:pt x="736" y="1101"/>
                  </a:cubicBezTo>
                  <a:cubicBezTo>
                    <a:pt x="807" y="1101"/>
                    <a:pt x="878" y="1088"/>
                    <a:pt x="946" y="1059"/>
                  </a:cubicBezTo>
                  <a:cubicBezTo>
                    <a:pt x="1152" y="974"/>
                    <a:pt x="1286" y="774"/>
                    <a:pt x="1286" y="551"/>
                  </a:cubicBezTo>
                  <a:cubicBezTo>
                    <a:pt x="1286" y="247"/>
                    <a:pt x="1040" y="1"/>
                    <a:pt x="7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0"/>
            <p:cNvSpPr/>
            <p:nvPr/>
          </p:nvSpPr>
          <p:spPr>
            <a:xfrm>
              <a:off x="5495277" y="3692681"/>
              <a:ext cx="312355" cy="185420"/>
            </a:xfrm>
            <a:custGeom>
              <a:avLst/>
              <a:gdLst/>
              <a:ahLst/>
              <a:cxnLst/>
              <a:rect l="l" t="t" r="r" b="b"/>
              <a:pathLst>
                <a:path w="14922" h="8858" extrusionOk="0">
                  <a:moveTo>
                    <a:pt x="12937" y="1582"/>
                  </a:moveTo>
                  <a:cubicBezTo>
                    <a:pt x="11219" y="3017"/>
                    <a:pt x="9418" y="3741"/>
                    <a:pt x="7561" y="3741"/>
                  </a:cubicBezTo>
                  <a:cubicBezTo>
                    <a:pt x="7288" y="3741"/>
                    <a:pt x="7014" y="3725"/>
                    <a:pt x="6738" y="3694"/>
                  </a:cubicBezTo>
                  <a:cubicBezTo>
                    <a:pt x="6719" y="3692"/>
                    <a:pt x="6700" y="3690"/>
                    <a:pt x="6681" y="3690"/>
                  </a:cubicBezTo>
                  <a:cubicBezTo>
                    <a:pt x="6431" y="3690"/>
                    <a:pt x="6215" y="3878"/>
                    <a:pt x="6186" y="4132"/>
                  </a:cubicBezTo>
                  <a:cubicBezTo>
                    <a:pt x="6155" y="4406"/>
                    <a:pt x="6351" y="4654"/>
                    <a:pt x="6625" y="4685"/>
                  </a:cubicBezTo>
                  <a:cubicBezTo>
                    <a:pt x="6934" y="4721"/>
                    <a:pt x="7245" y="4739"/>
                    <a:pt x="7557" y="4739"/>
                  </a:cubicBezTo>
                  <a:cubicBezTo>
                    <a:pt x="8714" y="4739"/>
                    <a:pt x="9861" y="4490"/>
                    <a:pt x="10972" y="3997"/>
                  </a:cubicBezTo>
                  <a:cubicBezTo>
                    <a:pt x="11773" y="3642"/>
                    <a:pt x="12560" y="3159"/>
                    <a:pt x="13322" y="2554"/>
                  </a:cubicBezTo>
                  <a:lnTo>
                    <a:pt x="13322" y="2554"/>
                  </a:lnTo>
                  <a:cubicBezTo>
                    <a:pt x="13119" y="3118"/>
                    <a:pt x="12875" y="3666"/>
                    <a:pt x="12592" y="4193"/>
                  </a:cubicBezTo>
                  <a:lnTo>
                    <a:pt x="12592" y="4191"/>
                  </a:lnTo>
                  <a:cubicBezTo>
                    <a:pt x="12518" y="4328"/>
                    <a:pt x="12442" y="4462"/>
                    <a:pt x="12365" y="4592"/>
                  </a:cubicBezTo>
                  <a:cubicBezTo>
                    <a:pt x="11285" y="5313"/>
                    <a:pt x="10068" y="5755"/>
                    <a:pt x="8845" y="5870"/>
                  </a:cubicBezTo>
                  <a:cubicBezTo>
                    <a:pt x="8580" y="5895"/>
                    <a:pt x="8381" y="6123"/>
                    <a:pt x="8393" y="6389"/>
                  </a:cubicBezTo>
                  <a:cubicBezTo>
                    <a:pt x="8405" y="6656"/>
                    <a:pt x="8624" y="6865"/>
                    <a:pt x="8891" y="6865"/>
                  </a:cubicBezTo>
                  <a:cubicBezTo>
                    <a:pt x="8905" y="6865"/>
                    <a:pt x="8922" y="6865"/>
                    <a:pt x="8936" y="6864"/>
                  </a:cubicBezTo>
                  <a:cubicBezTo>
                    <a:pt x="9597" y="6800"/>
                    <a:pt x="10248" y="6659"/>
                    <a:pt x="10875" y="6440"/>
                  </a:cubicBezTo>
                  <a:lnTo>
                    <a:pt x="10875" y="6440"/>
                  </a:lnTo>
                  <a:cubicBezTo>
                    <a:pt x="9820" y="7383"/>
                    <a:pt x="8570" y="7860"/>
                    <a:pt x="7140" y="7860"/>
                  </a:cubicBezTo>
                  <a:cubicBezTo>
                    <a:pt x="3869" y="7860"/>
                    <a:pt x="1859" y="6416"/>
                    <a:pt x="1164" y="3567"/>
                  </a:cubicBezTo>
                  <a:cubicBezTo>
                    <a:pt x="977" y="2800"/>
                    <a:pt x="1556" y="2059"/>
                    <a:pt x="2345" y="2054"/>
                  </a:cubicBezTo>
                  <a:cubicBezTo>
                    <a:pt x="2477" y="2054"/>
                    <a:pt x="2607" y="2074"/>
                    <a:pt x="2732" y="2115"/>
                  </a:cubicBezTo>
                  <a:lnTo>
                    <a:pt x="3754" y="2451"/>
                  </a:lnTo>
                  <a:cubicBezTo>
                    <a:pt x="4866" y="2815"/>
                    <a:pt x="6020" y="2997"/>
                    <a:pt x="7174" y="2997"/>
                  </a:cubicBezTo>
                  <a:cubicBezTo>
                    <a:pt x="8477" y="2997"/>
                    <a:pt x="9780" y="2765"/>
                    <a:pt x="11018" y="2302"/>
                  </a:cubicBezTo>
                  <a:lnTo>
                    <a:pt x="12937" y="1582"/>
                  </a:lnTo>
                  <a:close/>
                  <a:moveTo>
                    <a:pt x="14401" y="1"/>
                  </a:moveTo>
                  <a:cubicBezTo>
                    <a:pt x="14342" y="1"/>
                    <a:pt x="14283" y="11"/>
                    <a:pt x="14226" y="32"/>
                  </a:cubicBezTo>
                  <a:lnTo>
                    <a:pt x="10668" y="1367"/>
                  </a:lnTo>
                  <a:cubicBezTo>
                    <a:pt x="9542" y="1788"/>
                    <a:pt x="8358" y="1999"/>
                    <a:pt x="7173" y="1999"/>
                  </a:cubicBezTo>
                  <a:cubicBezTo>
                    <a:pt x="6125" y="1999"/>
                    <a:pt x="5076" y="1834"/>
                    <a:pt x="4066" y="1503"/>
                  </a:cubicBezTo>
                  <a:lnTo>
                    <a:pt x="3044" y="1167"/>
                  </a:lnTo>
                  <a:cubicBezTo>
                    <a:pt x="2811" y="1090"/>
                    <a:pt x="2573" y="1053"/>
                    <a:pt x="2339" y="1053"/>
                  </a:cubicBezTo>
                  <a:cubicBezTo>
                    <a:pt x="1793" y="1053"/>
                    <a:pt x="1265" y="1257"/>
                    <a:pt x="844" y="1646"/>
                  </a:cubicBezTo>
                  <a:cubicBezTo>
                    <a:pt x="244" y="2201"/>
                    <a:pt x="1" y="3008"/>
                    <a:pt x="195" y="3803"/>
                  </a:cubicBezTo>
                  <a:cubicBezTo>
                    <a:pt x="537" y="5207"/>
                    <a:pt x="1185" y="6347"/>
                    <a:pt x="2120" y="7189"/>
                  </a:cubicBezTo>
                  <a:cubicBezTo>
                    <a:pt x="3346" y="8296"/>
                    <a:pt x="5035" y="8857"/>
                    <a:pt x="7140" y="8857"/>
                  </a:cubicBezTo>
                  <a:cubicBezTo>
                    <a:pt x="9799" y="8857"/>
                    <a:pt x="11988" y="7407"/>
                    <a:pt x="13471" y="4665"/>
                  </a:cubicBezTo>
                  <a:cubicBezTo>
                    <a:pt x="14561" y="2648"/>
                    <a:pt x="14881" y="659"/>
                    <a:pt x="14895" y="575"/>
                  </a:cubicBezTo>
                  <a:cubicBezTo>
                    <a:pt x="14921" y="400"/>
                    <a:pt x="14854" y="223"/>
                    <a:pt x="14717" y="112"/>
                  </a:cubicBezTo>
                  <a:lnTo>
                    <a:pt x="14717" y="113"/>
                  </a:lnTo>
                  <a:cubicBezTo>
                    <a:pt x="14626" y="39"/>
                    <a:pt x="14514" y="1"/>
                    <a:pt x="14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0"/>
            <p:cNvSpPr/>
            <p:nvPr/>
          </p:nvSpPr>
          <p:spPr>
            <a:xfrm>
              <a:off x="5591629" y="3763202"/>
              <a:ext cx="23926" cy="21100"/>
            </a:xfrm>
            <a:custGeom>
              <a:avLst/>
              <a:gdLst/>
              <a:ahLst/>
              <a:cxnLst/>
              <a:rect l="l" t="t" r="r" b="b"/>
              <a:pathLst>
                <a:path w="1143" h="1008" extrusionOk="0">
                  <a:moveTo>
                    <a:pt x="560" y="1"/>
                  </a:moveTo>
                  <a:cubicBezTo>
                    <a:pt x="346" y="1"/>
                    <a:pt x="149" y="138"/>
                    <a:pt x="83" y="354"/>
                  </a:cubicBezTo>
                  <a:cubicBezTo>
                    <a:pt x="0" y="621"/>
                    <a:pt x="153" y="903"/>
                    <a:pt x="423" y="980"/>
                  </a:cubicBezTo>
                  <a:lnTo>
                    <a:pt x="445" y="987"/>
                  </a:lnTo>
                  <a:cubicBezTo>
                    <a:pt x="491" y="1001"/>
                    <a:pt x="539" y="1007"/>
                    <a:pt x="585" y="1007"/>
                  </a:cubicBezTo>
                  <a:cubicBezTo>
                    <a:pt x="799" y="1007"/>
                    <a:pt x="998" y="868"/>
                    <a:pt x="1063" y="652"/>
                  </a:cubicBezTo>
                  <a:cubicBezTo>
                    <a:pt x="1143" y="389"/>
                    <a:pt x="996" y="113"/>
                    <a:pt x="734" y="32"/>
                  </a:cubicBezTo>
                  <a:lnTo>
                    <a:pt x="716" y="26"/>
                  </a:lnTo>
                  <a:cubicBezTo>
                    <a:pt x="664" y="9"/>
                    <a:pt x="611"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0"/>
            <p:cNvSpPr/>
            <p:nvPr/>
          </p:nvSpPr>
          <p:spPr>
            <a:xfrm>
              <a:off x="5638016" y="3815052"/>
              <a:ext cx="22670" cy="21037"/>
            </a:xfrm>
            <a:custGeom>
              <a:avLst/>
              <a:gdLst/>
              <a:ahLst/>
              <a:cxnLst/>
              <a:rect l="l" t="t" r="r" b="b"/>
              <a:pathLst>
                <a:path w="1083" h="1005" extrusionOk="0">
                  <a:moveTo>
                    <a:pt x="527" y="0"/>
                  </a:moveTo>
                  <a:cubicBezTo>
                    <a:pt x="279" y="0"/>
                    <a:pt x="64" y="186"/>
                    <a:pt x="33" y="439"/>
                  </a:cubicBezTo>
                  <a:cubicBezTo>
                    <a:pt x="0" y="710"/>
                    <a:pt x="190" y="957"/>
                    <a:pt x="461" y="994"/>
                  </a:cubicBezTo>
                  <a:lnTo>
                    <a:pt x="511" y="1000"/>
                  </a:lnTo>
                  <a:cubicBezTo>
                    <a:pt x="530" y="1003"/>
                    <a:pt x="549" y="1004"/>
                    <a:pt x="568" y="1004"/>
                  </a:cubicBezTo>
                  <a:cubicBezTo>
                    <a:pt x="833" y="1004"/>
                    <a:pt x="1053" y="798"/>
                    <a:pt x="1068" y="533"/>
                  </a:cubicBezTo>
                  <a:cubicBezTo>
                    <a:pt x="1082" y="270"/>
                    <a:pt x="889" y="40"/>
                    <a:pt x="627" y="9"/>
                  </a:cubicBezTo>
                  <a:lnTo>
                    <a:pt x="582" y="3"/>
                  </a:lnTo>
                  <a:cubicBezTo>
                    <a:pt x="563" y="1"/>
                    <a:pt x="545" y="0"/>
                    <a:pt x="5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50"/>
          <p:cNvSpPr txBox="1">
            <a:spLocks noGrp="1"/>
          </p:cNvSpPr>
          <p:nvPr>
            <p:ph type="title" idx="4294967295"/>
          </p:nvPr>
        </p:nvSpPr>
        <p:spPr>
          <a:xfrm>
            <a:off x="373275" y="4296375"/>
            <a:ext cx="4341600" cy="701400"/>
          </a:xfrm>
          <a:prstGeom prst="rect">
            <a:avLst/>
          </a:prstGeom>
          <a:solidFill>
            <a:schemeClr val="accent2"/>
          </a:solidFill>
        </p:spPr>
        <p:txBody>
          <a:bodyPr spcFirstLastPara="1" wrap="square" lIns="91425" tIns="91425" rIns="91425" bIns="91425" anchor="t" anchorCtr="0">
            <a:noAutofit/>
          </a:bodyPr>
          <a:lstStyle/>
          <a:p>
            <a:pPr marL="457200" lvl="0" indent="-336550" algn="l" rtl="0">
              <a:spcBef>
                <a:spcPts val="0"/>
              </a:spcBef>
              <a:spcAft>
                <a:spcPts val="0"/>
              </a:spcAft>
              <a:buSzPts val="1700"/>
              <a:buAutoNum type="arabicPeriod" startAt="3"/>
            </a:pPr>
            <a:r>
              <a:rPr lang="en" sz="1700" b="0"/>
              <a:t>What is one of your favorite high-protein snacks? (Animal or plant-protein!)</a:t>
            </a:r>
            <a:endParaRPr sz="1700" b="0"/>
          </a:p>
          <a:p>
            <a:pPr marL="0" lvl="0" indent="0" algn="l" rtl="0">
              <a:spcBef>
                <a:spcPts val="0"/>
              </a:spcBef>
              <a:spcAft>
                <a:spcPts val="0"/>
              </a:spcAft>
              <a:buNone/>
            </a:pPr>
            <a:endParaRPr sz="1400" b="0"/>
          </a:p>
          <a:p>
            <a:pPr marL="0" lvl="0" indent="0" algn="l" rtl="0">
              <a:spcBef>
                <a:spcPts val="0"/>
              </a:spcBef>
              <a:spcAft>
                <a:spcPts val="0"/>
              </a:spcAft>
              <a:buNone/>
            </a:pPr>
            <a:endParaRPr sz="1400" b="0"/>
          </a:p>
          <a:p>
            <a:pPr marL="0" lvl="0" indent="0" algn="l" rtl="0">
              <a:spcBef>
                <a:spcPts val="0"/>
              </a:spcBef>
              <a:spcAft>
                <a:spcPts val="0"/>
              </a:spcAft>
              <a:buNone/>
            </a:pPr>
            <a:r>
              <a:rPr lang="en" sz="1400" b="0"/>
              <a:t> </a:t>
            </a:r>
            <a:endParaRPr sz="1400"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69"/>
        <p:cNvGrpSpPr/>
        <p:nvPr/>
      </p:nvGrpSpPr>
      <p:grpSpPr>
        <a:xfrm>
          <a:off x="0" y="0"/>
          <a:ext cx="0" cy="0"/>
          <a:chOff x="0" y="0"/>
          <a:chExt cx="0" cy="0"/>
        </a:xfrm>
      </p:grpSpPr>
      <p:pic>
        <p:nvPicPr>
          <p:cNvPr id="370" name="Google Shape;370;p37"/>
          <p:cNvPicPr preferRelativeResize="0"/>
          <p:nvPr/>
        </p:nvPicPr>
        <p:blipFill>
          <a:blip r:embed="rId3">
            <a:alphaModFix/>
          </a:blip>
          <a:stretch>
            <a:fillRect/>
          </a:stretch>
        </p:blipFill>
        <p:spPr>
          <a:xfrm>
            <a:off x="6" y="0"/>
            <a:ext cx="7716241" cy="5143502"/>
          </a:xfrm>
          <a:prstGeom prst="rect">
            <a:avLst/>
          </a:prstGeom>
          <a:noFill/>
          <a:ln>
            <a:noFill/>
          </a:ln>
        </p:spPr>
      </p:pic>
      <p:sp>
        <p:nvSpPr>
          <p:cNvPr id="371" name="Google Shape;371;p37"/>
          <p:cNvSpPr/>
          <p:nvPr/>
        </p:nvSpPr>
        <p:spPr>
          <a:xfrm rot="10800000">
            <a:off x="3158550" y="-36775"/>
            <a:ext cx="7060400" cy="5217025"/>
          </a:xfrm>
          <a:custGeom>
            <a:avLst/>
            <a:gdLst/>
            <a:ahLst/>
            <a:cxnLst/>
            <a:rect l="l" t="t" r="r" b="b"/>
            <a:pathLst>
              <a:path w="282416" h="208681" extrusionOk="0">
                <a:moveTo>
                  <a:pt x="0" y="0"/>
                </a:moveTo>
                <a:lnTo>
                  <a:pt x="0" y="208681"/>
                </a:lnTo>
                <a:lnTo>
                  <a:pt x="282416" y="208681"/>
                </a:lnTo>
                <a:cubicBezTo>
                  <a:pt x="276843" y="196154"/>
                  <a:pt x="271672" y="183426"/>
                  <a:pt x="259101" y="180305"/>
                </a:cubicBezTo>
                <a:cubicBezTo>
                  <a:pt x="256609" y="179688"/>
                  <a:pt x="254040" y="179555"/>
                  <a:pt x="251452" y="179555"/>
                </a:cubicBezTo>
                <a:cubicBezTo>
                  <a:pt x="249497" y="179555"/>
                  <a:pt x="247531" y="179631"/>
                  <a:pt x="245581" y="179631"/>
                </a:cubicBezTo>
                <a:cubicBezTo>
                  <a:pt x="242559" y="179631"/>
                  <a:pt x="239574" y="179449"/>
                  <a:pt x="236721" y="178522"/>
                </a:cubicBezTo>
                <a:cubicBezTo>
                  <a:pt x="222678" y="173930"/>
                  <a:pt x="220004" y="154961"/>
                  <a:pt x="223303" y="140584"/>
                </a:cubicBezTo>
                <a:cubicBezTo>
                  <a:pt x="226579" y="126207"/>
                  <a:pt x="233266" y="111339"/>
                  <a:pt x="228674" y="97297"/>
                </a:cubicBezTo>
                <a:cubicBezTo>
                  <a:pt x="222723" y="79108"/>
                  <a:pt x="201191" y="71730"/>
                  <a:pt x="188463" y="57420"/>
                </a:cubicBezTo>
                <a:cubicBezTo>
                  <a:pt x="174755" y="42039"/>
                  <a:pt x="173462" y="17587"/>
                  <a:pt x="183738" y="0"/>
                </a:cubicBezTo>
                <a:close/>
              </a:path>
            </a:pathLst>
          </a:custGeom>
          <a:solidFill>
            <a:srgbClr val="E2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txBox="1">
            <a:spLocks noGrp="1"/>
          </p:cNvSpPr>
          <p:nvPr>
            <p:ph type="ctrTitle"/>
          </p:nvPr>
        </p:nvSpPr>
        <p:spPr>
          <a:xfrm>
            <a:off x="5092900" y="1367150"/>
            <a:ext cx="3606000" cy="15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Welcome!</a:t>
            </a:r>
            <a:endParaRPr>
              <a:solidFill>
                <a:srgbClr val="E1A101"/>
              </a:solidFill>
            </a:endParaRPr>
          </a:p>
        </p:txBody>
      </p:sp>
      <p:sp>
        <p:nvSpPr>
          <p:cNvPr id="373" name="Google Shape;373;p37"/>
          <p:cNvSpPr txBox="1">
            <a:spLocks noGrp="1"/>
          </p:cNvSpPr>
          <p:nvPr>
            <p:ph type="subTitle" idx="1"/>
          </p:nvPr>
        </p:nvSpPr>
        <p:spPr>
          <a:xfrm>
            <a:off x="5213649" y="3009950"/>
            <a:ext cx="3739519"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Lesson 8+9 of Grow. Prepare. Eat. </a:t>
            </a:r>
            <a:endParaRPr dirty="0"/>
          </a:p>
          <a:p>
            <a:pPr marL="0" lvl="0" indent="0" algn="ctr" rtl="0">
              <a:spcBef>
                <a:spcPts val="0"/>
              </a:spcBef>
              <a:spcAft>
                <a:spcPts val="0"/>
              </a:spcAft>
              <a:buNone/>
            </a:pPr>
            <a:r>
              <a:rPr lang="en" dirty="0"/>
              <a:t>Monday August 3rd 2020</a:t>
            </a:r>
            <a:endParaRPr dirty="0"/>
          </a:p>
        </p:txBody>
      </p:sp>
      <p:grpSp>
        <p:nvGrpSpPr>
          <p:cNvPr id="374" name="Google Shape;374;p37"/>
          <p:cNvGrpSpPr/>
          <p:nvPr/>
        </p:nvGrpSpPr>
        <p:grpSpPr>
          <a:xfrm>
            <a:off x="7238138" y="4645453"/>
            <a:ext cx="505943" cy="626081"/>
            <a:chOff x="2821350" y="4078125"/>
            <a:chExt cx="317325" cy="392675"/>
          </a:xfrm>
        </p:grpSpPr>
        <p:sp>
          <p:nvSpPr>
            <p:cNvPr id="375" name="Google Shape;375;p37"/>
            <p:cNvSpPr/>
            <p:nvPr/>
          </p:nvSpPr>
          <p:spPr>
            <a:xfrm>
              <a:off x="2879675" y="4220750"/>
              <a:ext cx="87200" cy="44500"/>
            </a:xfrm>
            <a:custGeom>
              <a:avLst/>
              <a:gdLst/>
              <a:ahLst/>
              <a:cxnLst/>
              <a:rect l="l" t="t" r="r" b="b"/>
              <a:pathLst>
                <a:path w="3488" h="1780" extrusionOk="0">
                  <a:moveTo>
                    <a:pt x="2130" y="1"/>
                  </a:moveTo>
                  <a:cubicBezTo>
                    <a:pt x="1758" y="1"/>
                    <a:pt x="1355" y="97"/>
                    <a:pt x="1035" y="210"/>
                  </a:cubicBezTo>
                  <a:cubicBezTo>
                    <a:pt x="902" y="254"/>
                    <a:pt x="774" y="310"/>
                    <a:pt x="649" y="373"/>
                  </a:cubicBezTo>
                  <a:cubicBezTo>
                    <a:pt x="529" y="435"/>
                    <a:pt x="412" y="505"/>
                    <a:pt x="325" y="606"/>
                  </a:cubicBezTo>
                  <a:cubicBezTo>
                    <a:pt x="0" y="986"/>
                    <a:pt x="243" y="1574"/>
                    <a:pt x="741" y="1614"/>
                  </a:cubicBezTo>
                  <a:cubicBezTo>
                    <a:pt x="1117" y="1645"/>
                    <a:pt x="1735" y="1779"/>
                    <a:pt x="2264" y="1779"/>
                  </a:cubicBezTo>
                  <a:cubicBezTo>
                    <a:pt x="2952" y="1779"/>
                    <a:pt x="3488" y="1552"/>
                    <a:pt x="3140" y="572"/>
                  </a:cubicBezTo>
                  <a:cubicBezTo>
                    <a:pt x="2989" y="144"/>
                    <a:pt x="2583" y="1"/>
                    <a:pt x="213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a:off x="2961775" y="4282500"/>
              <a:ext cx="68525" cy="43375"/>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7"/>
            <p:cNvSpPr/>
            <p:nvPr/>
          </p:nvSpPr>
          <p:spPr>
            <a:xfrm>
              <a:off x="3001300" y="4226900"/>
              <a:ext cx="70850" cy="44350"/>
            </a:xfrm>
            <a:custGeom>
              <a:avLst/>
              <a:gdLst/>
              <a:ahLst/>
              <a:cxnLst/>
              <a:rect l="l" t="t" r="r" b="b"/>
              <a:pathLst>
                <a:path w="2834" h="1774" extrusionOk="0">
                  <a:moveTo>
                    <a:pt x="1176" y="0"/>
                  </a:moveTo>
                  <a:cubicBezTo>
                    <a:pt x="673" y="0"/>
                    <a:pt x="214" y="131"/>
                    <a:pt x="91" y="437"/>
                  </a:cubicBezTo>
                  <a:cubicBezTo>
                    <a:pt x="1" y="662"/>
                    <a:pt x="77" y="928"/>
                    <a:pt x="233" y="1114"/>
                  </a:cubicBezTo>
                  <a:cubicBezTo>
                    <a:pt x="388" y="1298"/>
                    <a:pt x="613" y="1413"/>
                    <a:pt x="842" y="1491"/>
                  </a:cubicBezTo>
                  <a:cubicBezTo>
                    <a:pt x="1138" y="1594"/>
                    <a:pt x="1670" y="1773"/>
                    <a:pt x="2108" y="1773"/>
                  </a:cubicBezTo>
                  <a:cubicBezTo>
                    <a:pt x="2488" y="1773"/>
                    <a:pt x="2797" y="1638"/>
                    <a:pt x="2816" y="1198"/>
                  </a:cubicBezTo>
                  <a:cubicBezTo>
                    <a:pt x="2826" y="976"/>
                    <a:pt x="2834" y="742"/>
                    <a:pt x="2728" y="549"/>
                  </a:cubicBezTo>
                  <a:cubicBezTo>
                    <a:pt x="2544" y="215"/>
                    <a:pt x="1823" y="0"/>
                    <a:pt x="117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a:off x="2840650" y="4289300"/>
              <a:ext cx="59550" cy="29250"/>
            </a:xfrm>
            <a:custGeom>
              <a:avLst/>
              <a:gdLst/>
              <a:ahLst/>
              <a:cxnLst/>
              <a:rect l="l" t="t" r="r" b="b"/>
              <a:pathLst>
                <a:path w="2382" h="1170" extrusionOk="0">
                  <a:moveTo>
                    <a:pt x="616" y="0"/>
                  </a:moveTo>
                  <a:cubicBezTo>
                    <a:pt x="507" y="0"/>
                    <a:pt x="397" y="12"/>
                    <a:pt x="304" y="66"/>
                  </a:cubicBezTo>
                  <a:cubicBezTo>
                    <a:pt x="14" y="236"/>
                    <a:pt x="1" y="757"/>
                    <a:pt x="266" y="956"/>
                  </a:cubicBezTo>
                  <a:cubicBezTo>
                    <a:pt x="386" y="1046"/>
                    <a:pt x="539" y="1079"/>
                    <a:pt x="687" y="1103"/>
                  </a:cubicBezTo>
                  <a:cubicBezTo>
                    <a:pt x="962" y="1147"/>
                    <a:pt x="1240" y="1170"/>
                    <a:pt x="1518" y="1170"/>
                  </a:cubicBezTo>
                  <a:cubicBezTo>
                    <a:pt x="1688" y="1170"/>
                    <a:pt x="1859" y="1161"/>
                    <a:pt x="2029" y="1144"/>
                  </a:cubicBezTo>
                  <a:cubicBezTo>
                    <a:pt x="2122" y="1136"/>
                    <a:pt x="2222" y="1121"/>
                    <a:pt x="2290" y="1059"/>
                  </a:cubicBezTo>
                  <a:cubicBezTo>
                    <a:pt x="2359" y="994"/>
                    <a:pt x="2382" y="890"/>
                    <a:pt x="2376" y="795"/>
                  </a:cubicBezTo>
                  <a:cubicBezTo>
                    <a:pt x="2357" y="545"/>
                    <a:pt x="2167" y="331"/>
                    <a:pt x="1941" y="219"/>
                  </a:cubicBezTo>
                  <a:cubicBezTo>
                    <a:pt x="1591" y="46"/>
                    <a:pt x="1081" y="12"/>
                    <a:pt x="692" y="2"/>
                  </a:cubicBezTo>
                  <a:cubicBezTo>
                    <a:pt x="667" y="1"/>
                    <a:pt x="641" y="0"/>
                    <a:pt x="61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a:off x="2902675" y="4333750"/>
              <a:ext cx="59275" cy="35575"/>
            </a:xfrm>
            <a:custGeom>
              <a:avLst/>
              <a:gdLst/>
              <a:ahLst/>
              <a:cxnLst/>
              <a:rect l="l" t="t" r="r" b="b"/>
              <a:pathLst>
                <a:path w="2371" h="1423" extrusionOk="0">
                  <a:moveTo>
                    <a:pt x="655" y="0"/>
                  </a:moveTo>
                  <a:cubicBezTo>
                    <a:pt x="589" y="0"/>
                    <a:pt x="533" y="7"/>
                    <a:pt x="493" y="23"/>
                  </a:cubicBezTo>
                  <a:cubicBezTo>
                    <a:pt x="232" y="124"/>
                    <a:pt x="57" y="386"/>
                    <a:pt x="9" y="660"/>
                  </a:cubicBezTo>
                  <a:cubicBezTo>
                    <a:pt x="1" y="700"/>
                    <a:pt x="1" y="742"/>
                    <a:pt x="9" y="782"/>
                  </a:cubicBezTo>
                  <a:cubicBezTo>
                    <a:pt x="24" y="823"/>
                    <a:pt x="47" y="861"/>
                    <a:pt x="77" y="892"/>
                  </a:cubicBezTo>
                  <a:cubicBezTo>
                    <a:pt x="405" y="1275"/>
                    <a:pt x="814" y="1422"/>
                    <a:pt x="1267" y="1422"/>
                  </a:cubicBezTo>
                  <a:cubicBezTo>
                    <a:pt x="1388" y="1422"/>
                    <a:pt x="1512" y="1412"/>
                    <a:pt x="1638" y="1392"/>
                  </a:cubicBezTo>
                  <a:cubicBezTo>
                    <a:pt x="1810" y="1365"/>
                    <a:pt x="1991" y="1327"/>
                    <a:pt x="2113" y="1204"/>
                  </a:cubicBezTo>
                  <a:cubicBezTo>
                    <a:pt x="2370" y="946"/>
                    <a:pt x="2189" y="466"/>
                    <a:pt x="1864" y="299"/>
                  </a:cubicBezTo>
                  <a:cubicBezTo>
                    <a:pt x="1654" y="190"/>
                    <a:pt x="1007" y="0"/>
                    <a:pt x="655"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a:off x="2992875" y="4172525"/>
              <a:ext cx="59250" cy="35525"/>
            </a:xfrm>
            <a:custGeom>
              <a:avLst/>
              <a:gdLst/>
              <a:ahLst/>
              <a:cxnLst/>
              <a:rect l="l" t="t" r="r" b="b"/>
              <a:pathLst>
                <a:path w="2370" h="1421" extrusionOk="0">
                  <a:moveTo>
                    <a:pt x="656" y="0"/>
                  </a:moveTo>
                  <a:cubicBezTo>
                    <a:pt x="588" y="0"/>
                    <a:pt x="532" y="7"/>
                    <a:pt x="491" y="23"/>
                  </a:cubicBezTo>
                  <a:cubicBezTo>
                    <a:pt x="231" y="123"/>
                    <a:pt x="55" y="385"/>
                    <a:pt x="9" y="659"/>
                  </a:cubicBezTo>
                  <a:cubicBezTo>
                    <a:pt x="0" y="699"/>
                    <a:pt x="0" y="742"/>
                    <a:pt x="9" y="782"/>
                  </a:cubicBezTo>
                  <a:cubicBezTo>
                    <a:pt x="23" y="824"/>
                    <a:pt x="46" y="861"/>
                    <a:pt x="76" y="892"/>
                  </a:cubicBezTo>
                  <a:cubicBezTo>
                    <a:pt x="405" y="1274"/>
                    <a:pt x="814" y="1421"/>
                    <a:pt x="1267" y="1421"/>
                  </a:cubicBezTo>
                  <a:cubicBezTo>
                    <a:pt x="1387" y="1421"/>
                    <a:pt x="1511" y="1410"/>
                    <a:pt x="1638" y="1391"/>
                  </a:cubicBezTo>
                  <a:cubicBezTo>
                    <a:pt x="1809" y="1365"/>
                    <a:pt x="1991" y="1327"/>
                    <a:pt x="2112" y="1204"/>
                  </a:cubicBezTo>
                  <a:cubicBezTo>
                    <a:pt x="2370" y="945"/>
                    <a:pt x="2188" y="465"/>
                    <a:pt x="1864" y="299"/>
                  </a:cubicBezTo>
                  <a:cubicBezTo>
                    <a:pt x="1654" y="191"/>
                    <a:pt x="1008" y="0"/>
                    <a:pt x="65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a:off x="3004825" y="4332400"/>
              <a:ext cx="78875" cy="35675"/>
            </a:xfrm>
            <a:custGeom>
              <a:avLst/>
              <a:gdLst/>
              <a:ahLst/>
              <a:cxnLst/>
              <a:rect l="l" t="t" r="r" b="b"/>
              <a:pathLst>
                <a:path w="3155" h="1427" extrusionOk="0">
                  <a:moveTo>
                    <a:pt x="1869" y="1"/>
                  </a:moveTo>
                  <a:cubicBezTo>
                    <a:pt x="1855" y="1"/>
                    <a:pt x="1842" y="1"/>
                    <a:pt x="1829" y="2"/>
                  </a:cubicBezTo>
                  <a:cubicBezTo>
                    <a:pt x="1390" y="35"/>
                    <a:pt x="84" y="35"/>
                    <a:pt x="44" y="621"/>
                  </a:cubicBezTo>
                  <a:cubicBezTo>
                    <a:pt x="1" y="1268"/>
                    <a:pt x="797" y="1426"/>
                    <a:pt x="1473" y="1426"/>
                  </a:cubicBezTo>
                  <a:cubicBezTo>
                    <a:pt x="1797" y="1426"/>
                    <a:pt x="2093" y="1390"/>
                    <a:pt x="2258" y="1354"/>
                  </a:cubicBezTo>
                  <a:cubicBezTo>
                    <a:pt x="2357" y="1332"/>
                    <a:pt x="2457" y="1306"/>
                    <a:pt x="2537" y="1248"/>
                  </a:cubicBezTo>
                  <a:cubicBezTo>
                    <a:pt x="3155" y="797"/>
                    <a:pt x="2409" y="1"/>
                    <a:pt x="1869"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a:off x="2907825" y="4160200"/>
              <a:ext cx="78875" cy="35700"/>
            </a:xfrm>
            <a:custGeom>
              <a:avLst/>
              <a:gdLst/>
              <a:ahLst/>
              <a:cxnLst/>
              <a:rect l="l" t="t" r="r" b="b"/>
              <a:pathLst>
                <a:path w="3155" h="1428" extrusionOk="0">
                  <a:moveTo>
                    <a:pt x="1870" y="1"/>
                  </a:moveTo>
                  <a:cubicBezTo>
                    <a:pt x="1856" y="1"/>
                    <a:pt x="1843" y="1"/>
                    <a:pt x="1830" y="2"/>
                  </a:cubicBezTo>
                  <a:cubicBezTo>
                    <a:pt x="1391" y="35"/>
                    <a:pt x="84" y="35"/>
                    <a:pt x="45" y="620"/>
                  </a:cubicBezTo>
                  <a:cubicBezTo>
                    <a:pt x="1" y="1269"/>
                    <a:pt x="798" y="1428"/>
                    <a:pt x="1475" y="1428"/>
                  </a:cubicBezTo>
                  <a:cubicBezTo>
                    <a:pt x="1798" y="1428"/>
                    <a:pt x="2094" y="1392"/>
                    <a:pt x="2259" y="1355"/>
                  </a:cubicBezTo>
                  <a:cubicBezTo>
                    <a:pt x="2356" y="1332"/>
                    <a:pt x="2456" y="1307"/>
                    <a:pt x="2537" y="1248"/>
                  </a:cubicBezTo>
                  <a:cubicBezTo>
                    <a:pt x="3154" y="797"/>
                    <a:pt x="2408" y="1"/>
                    <a:pt x="187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7"/>
            <p:cNvSpPr/>
            <p:nvPr/>
          </p:nvSpPr>
          <p:spPr>
            <a:xfrm>
              <a:off x="3062800" y="4282875"/>
              <a:ext cx="74825" cy="36950"/>
            </a:xfrm>
            <a:custGeom>
              <a:avLst/>
              <a:gdLst/>
              <a:ahLst/>
              <a:cxnLst/>
              <a:rect l="l" t="t" r="r" b="b"/>
              <a:pathLst>
                <a:path w="2993" h="1478" extrusionOk="0">
                  <a:moveTo>
                    <a:pt x="833" y="1"/>
                  </a:moveTo>
                  <a:cubicBezTo>
                    <a:pt x="731" y="1"/>
                    <a:pt x="648" y="9"/>
                    <a:pt x="592" y="26"/>
                  </a:cubicBezTo>
                  <a:cubicBezTo>
                    <a:pt x="282" y="119"/>
                    <a:pt x="0" y="386"/>
                    <a:pt x="0" y="708"/>
                  </a:cubicBezTo>
                  <a:cubicBezTo>
                    <a:pt x="0" y="935"/>
                    <a:pt x="140" y="1148"/>
                    <a:pt x="331" y="1275"/>
                  </a:cubicBezTo>
                  <a:cubicBezTo>
                    <a:pt x="519" y="1404"/>
                    <a:pt x="751" y="1457"/>
                    <a:pt x="978" y="1473"/>
                  </a:cubicBezTo>
                  <a:cubicBezTo>
                    <a:pt x="1030" y="1476"/>
                    <a:pt x="1082" y="1478"/>
                    <a:pt x="1134" y="1478"/>
                  </a:cubicBezTo>
                  <a:cubicBezTo>
                    <a:pt x="1489" y="1478"/>
                    <a:pt x="1840" y="1397"/>
                    <a:pt x="2161" y="1240"/>
                  </a:cubicBezTo>
                  <a:cubicBezTo>
                    <a:pt x="2254" y="1194"/>
                    <a:pt x="2345" y="1140"/>
                    <a:pt x="2413" y="1061"/>
                  </a:cubicBezTo>
                  <a:cubicBezTo>
                    <a:pt x="2992" y="367"/>
                    <a:pt x="1509" y="1"/>
                    <a:pt x="83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7"/>
            <p:cNvSpPr/>
            <p:nvPr/>
          </p:nvSpPr>
          <p:spPr>
            <a:xfrm>
              <a:off x="2955925" y="4386250"/>
              <a:ext cx="67225" cy="31150"/>
            </a:xfrm>
            <a:custGeom>
              <a:avLst/>
              <a:gdLst/>
              <a:ahLst/>
              <a:cxnLst/>
              <a:rect l="l" t="t" r="r" b="b"/>
              <a:pathLst>
                <a:path w="2689" h="1246" extrusionOk="0">
                  <a:moveTo>
                    <a:pt x="1729" y="0"/>
                  </a:moveTo>
                  <a:cubicBezTo>
                    <a:pt x="1146" y="0"/>
                    <a:pt x="0" y="112"/>
                    <a:pt x="488" y="797"/>
                  </a:cubicBezTo>
                  <a:cubicBezTo>
                    <a:pt x="603" y="958"/>
                    <a:pt x="792" y="1054"/>
                    <a:pt x="979" y="1118"/>
                  </a:cubicBezTo>
                  <a:cubicBezTo>
                    <a:pt x="1226" y="1203"/>
                    <a:pt x="1485" y="1246"/>
                    <a:pt x="1744" y="1246"/>
                  </a:cubicBezTo>
                  <a:cubicBezTo>
                    <a:pt x="1792" y="1246"/>
                    <a:pt x="1840" y="1244"/>
                    <a:pt x="1887" y="1241"/>
                  </a:cubicBezTo>
                  <a:cubicBezTo>
                    <a:pt x="2238" y="1220"/>
                    <a:pt x="2652" y="1038"/>
                    <a:pt x="2671" y="687"/>
                  </a:cubicBezTo>
                  <a:cubicBezTo>
                    <a:pt x="2688" y="402"/>
                    <a:pt x="2424" y="278"/>
                    <a:pt x="2252" y="105"/>
                  </a:cubicBezTo>
                  <a:cubicBezTo>
                    <a:pt x="2179" y="32"/>
                    <a:pt x="2068" y="15"/>
                    <a:pt x="1963" y="7"/>
                  </a:cubicBezTo>
                  <a:cubicBezTo>
                    <a:pt x="1908" y="3"/>
                    <a:pt x="1826" y="0"/>
                    <a:pt x="1729"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7"/>
            <p:cNvSpPr/>
            <p:nvPr/>
          </p:nvSpPr>
          <p:spPr>
            <a:xfrm>
              <a:off x="2850650" y="4086975"/>
              <a:ext cx="67250" cy="31150"/>
            </a:xfrm>
            <a:custGeom>
              <a:avLst/>
              <a:gdLst/>
              <a:ahLst/>
              <a:cxnLst/>
              <a:rect l="l" t="t" r="r" b="b"/>
              <a:pathLst>
                <a:path w="2690" h="1246" extrusionOk="0">
                  <a:moveTo>
                    <a:pt x="1736" y="1"/>
                  </a:moveTo>
                  <a:cubicBezTo>
                    <a:pt x="1155" y="1"/>
                    <a:pt x="0" y="110"/>
                    <a:pt x="490" y="797"/>
                  </a:cubicBezTo>
                  <a:cubicBezTo>
                    <a:pt x="605" y="960"/>
                    <a:pt x="794" y="1054"/>
                    <a:pt x="981" y="1118"/>
                  </a:cubicBezTo>
                  <a:cubicBezTo>
                    <a:pt x="1227" y="1203"/>
                    <a:pt x="1486" y="1246"/>
                    <a:pt x="1747" y="1246"/>
                  </a:cubicBezTo>
                  <a:cubicBezTo>
                    <a:pt x="1794" y="1246"/>
                    <a:pt x="1842" y="1244"/>
                    <a:pt x="1890" y="1241"/>
                  </a:cubicBezTo>
                  <a:cubicBezTo>
                    <a:pt x="2239" y="1220"/>
                    <a:pt x="2654" y="1038"/>
                    <a:pt x="2674" y="687"/>
                  </a:cubicBezTo>
                  <a:cubicBezTo>
                    <a:pt x="2690" y="402"/>
                    <a:pt x="2425" y="278"/>
                    <a:pt x="2253" y="105"/>
                  </a:cubicBezTo>
                  <a:cubicBezTo>
                    <a:pt x="2181" y="32"/>
                    <a:pt x="2069" y="16"/>
                    <a:pt x="1966" y="7"/>
                  </a:cubicBezTo>
                  <a:cubicBezTo>
                    <a:pt x="1911" y="3"/>
                    <a:pt x="1831" y="1"/>
                    <a:pt x="1736"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7"/>
            <p:cNvSpPr/>
            <p:nvPr/>
          </p:nvSpPr>
          <p:spPr>
            <a:xfrm>
              <a:off x="2932650" y="4115675"/>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7" y="1203"/>
                    <a:pt x="1486" y="1246"/>
                    <a:pt x="1746" y="1246"/>
                  </a:cubicBezTo>
                  <a:cubicBezTo>
                    <a:pt x="1794" y="1246"/>
                    <a:pt x="1841" y="1244"/>
                    <a:pt x="1889" y="1242"/>
                  </a:cubicBezTo>
                  <a:cubicBezTo>
                    <a:pt x="2239" y="1220"/>
                    <a:pt x="2654" y="1038"/>
                    <a:pt x="2674" y="688"/>
                  </a:cubicBezTo>
                  <a:cubicBezTo>
                    <a:pt x="2690" y="404"/>
                    <a:pt x="2425" y="278"/>
                    <a:pt x="2254" y="105"/>
                  </a:cubicBezTo>
                  <a:cubicBezTo>
                    <a:pt x="2181" y="32"/>
                    <a:pt x="2069" y="16"/>
                    <a:pt x="1966" y="8"/>
                  </a:cubicBezTo>
                  <a:cubicBezTo>
                    <a:pt x="1911" y="4"/>
                    <a:pt x="1831" y="1"/>
                    <a:pt x="1736"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7"/>
            <p:cNvSpPr/>
            <p:nvPr/>
          </p:nvSpPr>
          <p:spPr>
            <a:xfrm>
              <a:off x="3018725" y="4134800"/>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8" y="1203"/>
                    <a:pt x="1486" y="1246"/>
                    <a:pt x="1746" y="1246"/>
                  </a:cubicBezTo>
                  <a:cubicBezTo>
                    <a:pt x="1794" y="1246"/>
                    <a:pt x="1842" y="1244"/>
                    <a:pt x="1889" y="1242"/>
                  </a:cubicBezTo>
                  <a:cubicBezTo>
                    <a:pt x="2240" y="1220"/>
                    <a:pt x="2654" y="1038"/>
                    <a:pt x="2674" y="688"/>
                  </a:cubicBezTo>
                  <a:cubicBezTo>
                    <a:pt x="2690" y="404"/>
                    <a:pt x="2425" y="278"/>
                    <a:pt x="2254" y="105"/>
                  </a:cubicBezTo>
                  <a:cubicBezTo>
                    <a:pt x="2181" y="32"/>
                    <a:pt x="2069" y="16"/>
                    <a:pt x="1966" y="8"/>
                  </a:cubicBezTo>
                  <a:cubicBezTo>
                    <a:pt x="1912" y="4"/>
                    <a:pt x="1832" y="1"/>
                    <a:pt x="1736"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7"/>
            <p:cNvSpPr/>
            <p:nvPr/>
          </p:nvSpPr>
          <p:spPr>
            <a:xfrm>
              <a:off x="2863425" y="4391850"/>
              <a:ext cx="73375" cy="29550"/>
            </a:xfrm>
            <a:custGeom>
              <a:avLst/>
              <a:gdLst/>
              <a:ahLst/>
              <a:cxnLst/>
              <a:rect l="l" t="t" r="r" b="b"/>
              <a:pathLst>
                <a:path w="2935" h="1182" extrusionOk="0">
                  <a:moveTo>
                    <a:pt x="990" y="0"/>
                  </a:moveTo>
                  <a:cubicBezTo>
                    <a:pt x="768" y="0"/>
                    <a:pt x="549" y="11"/>
                    <a:pt x="347" y="11"/>
                  </a:cubicBezTo>
                  <a:cubicBezTo>
                    <a:pt x="288" y="11"/>
                    <a:pt x="227" y="11"/>
                    <a:pt x="178" y="41"/>
                  </a:cubicBezTo>
                  <a:cubicBezTo>
                    <a:pt x="135" y="71"/>
                    <a:pt x="104" y="112"/>
                    <a:pt x="87" y="159"/>
                  </a:cubicBezTo>
                  <a:cubicBezTo>
                    <a:pt x="1" y="364"/>
                    <a:pt x="59" y="610"/>
                    <a:pt x="197" y="786"/>
                  </a:cubicBezTo>
                  <a:cubicBezTo>
                    <a:pt x="333" y="962"/>
                    <a:pt x="536" y="1072"/>
                    <a:pt x="744" y="1146"/>
                  </a:cubicBezTo>
                  <a:cubicBezTo>
                    <a:pt x="813" y="1170"/>
                    <a:pt x="897" y="1182"/>
                    <a:pt x="989" y="1182"/>
                  </a:cubicBezTo>
                  <a:cubicBezTo>
                    <a:pt x="1704" y="1182"/>
                    <a:pt x="2935" y="510"/>
                    <a:pt x="1901" y="125"/>
                  </a:cubicBezTo>
                  <a:cubicBezTo>
                    <a:pt x="1626" y="22"/>
                    <a:pt x="1306" y="0"/>
                    <a:pt x="990"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7"/>
            <p:cNvSpPr/>
            <p:nvPr/>
          </p:nvSpPr>
          <p:spPr>
            <a:xfrm>
              <a:off x="3048025" y="4392850"/>
              <a:ext cx="59700" cy="32950"/>
            </a:xfrm>
            <a:custGeom>
              <a:avLst/>
              <a:gdLst/>
              <a:ahLst/>
              <a:cxnLst/>
              <a:rect l="l" t="t" r="r" b="b"/>
              <a:pathLst>
                <a:path w="2388" h="1318" extrusionOk="0">
                  <a:moveTo>
                    <a:pt x="1010" y="1"/>
                  </a:moveTo>
                  <a:cubicBezTo>
                    <a:pt x="655" y="1"/>
                    <a:pt x="308" y="143"/>
                    <a:pt x="98" y="476"/>
                  </a:cubicBezTo>
                  <a:cubicBezTo>
                    <a:pt x="74" y="513"/>
                    <a:pt x="54" y="554"/>
                    <a:pt x="41" y="596"/>
                  </a:cubicBezTo>
                  <a:cubicBezTo>
                    <a:pt x="1" y="743"/>
                    <a:pt x="79" y="893"/>
                    <a:pt x="157" y="1025"/>
                  </a:cubicBezTo>
                  <a:cubicBezTo>
                    <a:pt x="217" y="1129"/>
                    <a:pt x="284" y="1239"/>
                    <a:pt x="394" y="1286"/>
                  </a:cubicBezTo>
                  <a:cubicBezTo>
                    <a:pt x="451" y="1312"/>
                    <a:pt x="513" y="1318"/>
                    <a:pt x="576" y="1318"/>
                  </a:cubicBezTo>
                  <a:cubicBezTo>
                    <a:pt x="597" y="1318"/>
                    <a:pt x="618" y="1317"/>
                    <a:pt x="639" y="1316"/>
                  </a:cubicBezTo>
                  <a:cubicBezTo>
                    <a:pt x="1009" y="1306"/>
                    <a:pt x="1740" y="1312"/>
                    <a:pt x="2086" y="1129"/>
                  </a:cubicBezTo>
                  <a:cubicBezTo>
                    <a:pt x="2339" y="996"/>
                    <a:pt x="2387" y="764"/>
                    <a:pt x="1940" y="354"/>
                  </a:cubicBezTo>
                  <a:cubicBezTo>
                    <a:pt x="1699" y="132"/>
                    <a:pt x="1351" y="1"/>
                    <a:pt x="101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7"/>
            <p:cNvSpPr/>
            <p:nvPr/>
          </p:nvSpPr>
          <p:spPr>
            <a:xfrm>
              <a:off x="2915900" y="4444325"/>
              <a:ext cx="49275" cy="26475"/>
            </a:xfrm>
            <a:custGeom>
              <a:avLst/>
              <a:gdLst/>
              <a:ahLst/>
              <a:cxnLst/>
              <a:rect l="l" t="t" r="r" b="b"/>
              <a:pathLst>
                <a:path w="1971" h="1059" extrusionOk="0">
                  <a:moveTo>
                    <a:pt x="1407" y="1"/>
                  </a:moveTo>
                  <a:cubicBezTo>
                    <a:pt x="1181" y="1"/>
                    <a:pt x="932" y="55"/>
                    <a:pt x="763" y="65"/>
                  </a:cubicBezTo>
                  <a:cubicBezTo>
                    <a:pt x="539" y="80"/>
                    <a:pt x="280" y="111"/>
                    <a:pt x="157" y="300"/>
                  </a:cubicBezTo>
                  <a:cubicBezTo>
                    <a:pt x="1" y="537"/>
                    <a:pt x="190" y="877"/>
                    <a:pt x="454" y="983"/>
                  </a:cubicBezTo>
                  <a:cubicBezTo>
                    <a:pt x="572" y="1030"/>
                    <a:pt x="748" y="1058"/>
                    <a:pt x="938" y="1058"/>
                  </a:cubicBezTo>
                  <a:cubicBezTo>
                    <a:pt x="1410" y="1058"/>
                    <a:pt x="1970" y="887"/>
                    <a:pt x="1940" y="417"/>
                  </a:cubicBezTo>
                  <a:cubicBezTo>
                    <a:pt x="1918" y="81"/>
                    <a:pt x="1680" y="1"/>
                    <a:pt x="1407"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7"/>
            <p:cNvSpPr/>
            <p:nvPr/>
          </p:nvSpPr>
          <p:spPr>
            <a:xfrm>
              <a:off x="2848950" y="4190175"/>
              <a:ext cx="49275" cy="26450"/>
            </a:xfrm>
            <a:custGeom>
              <a:avLst/>
              <a:gdLst/>
              <a:ahLst/>
              <a:cxnLst/>
              <a:rect l="l" t="t" r="r" b="b"/>
              <a:pathLst>
                <a:path w="1971" h="1058" extrusionOk="0">
                  <a:moveTo>
                    <a:pt x="1406" y="0"/>
                  </a:moveTo>
                  <a:cubicBezTo>
                    <a:pt x="1181" y="0"/>
                    <a:pt x="932" y="55"/>
                    <a:pt x="763" y="65"/>
                  </a:cubicBezTo>
                  <a:cubicBezTo>
                    <a:pt x="538" y="79"/>
                    <a:pt x="280" y="110"/>
                    <a:pt x="157" y="299"/>
                  </a:cubicBezTo>
                  <a:cubicBezTo>
                    <a:pt x="1" y="537"/>
                    <a:pt x="189" y="877"/>
                    <a:pt x="454" y="983"/>
                  </a:cubicBezTo>
                  <a:cubicBezTo>
                    <a:pt x="571" y="1030"/>
                    <a:pt x="747" y="1058"/>
                    <a:pt x="938" y="1058"/>
                  </a:cubicBezTo>
                  <a:cubicBezTo>
                    <a:pt x="1410" y="1058"/>
                    <a:pt x="1970" y="886"/>
                    <a:pt x="1940" y="416"/>
                  </a:cubicBezTo>
                  <a:cubicBezTo>
                    <a:pt x="1917" y="80"/>
                    <a:pt x="1679" y="0"/>
                    <a:pt x="140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7"/>
            <p:cNvSpPr/>
            <p:nvPr/>
          </p:nvSpPr>
          <p:spPr>
            <a:xfrm>
              <a:off x="3005850" y="4438850"/>
              <a:ext cx="61800" cy="21875"/>
            </a:xfrm>
            <a:custGeom>
              <a:avLst/>
              <a:gdLst/>
              <a:ahLst/>
              <a:cxnLst/>
              <a:rect l="l" t="t" r="r" b="b"/>
              <a:pathLst>
                <a:path w="2472" h="875" extrusionOk="0">
                  <a:moveTo>
                    <a:pt x="1330" y="1"/>
                  </a:moveTo>
                  <a:cubicBezTo>
                    <a:pt x="1305" y="1"/>
                    <a:pt x="1281" y="2"/>
                    <a:pt x="1257" y="4"/>
                  </a:cubicBezTo>
                  <a:cubicBezTo>
                    <a:pt x="1001" y="28"/>
                    <a:pt x="460" y="23"/>
                    <a:pt x="234" y="147"/>
                  </a:cubicBezTo>
                  <a:cubicBezTo>
                    <a:pt x="89" y="228"/>
                    <a:pt x="1" y="426"/>
                    <a:pt x="89" y="566"/>
                  </a:cubicBezTo>
                  <a:cubicBezTo>
                    <a:pt x="307" y="823"/>
                    <a:pt x="664" y="875"/>
                    <a:pt x="1010" y="875"/>
                  </a:cubicBezTo>
                  <a:cubicBezTo>
                    <a:pt x="1085" y="875"/>
                    <a:pt x="1158" y="872"/>
                    <a:pt x="1230" y="869"/>
                  </a:cubicBezTo>
                  <a:cubicBezTo>
                    <a:pt x="1405" y="863"/>
                    <a:pt x="1583" y="855"/>
                    <a:pt x="1741" y="780"/>
                  </a:cubicBezTo>
                  <a:cubicBezTo>
                    <a:pt x="2472" y="436"/>
                    <a:pt x="1820" y="1"/>
                    <a:pt x="133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2821350" y="4134150"/>
              <a:ext cx="61825" cy="21875"/>
            </a:xfrm>
            <a:custGeom>
              <a:avLst/>
              <a:gdLst/>
              <a:ahLst/>
              <a:cxnLst/>
              <a:rect l="l" t="t" r="r" b="b"/>
              <a:pathLst>
                <a:path w="2473" h="875" extrusionOk="0">
                  <a:moveTo>
                    <a:pt x="1330" y="0"/>
                  </a:moveTo>
                  <a:cubicBezTo>
                    <a:pt x="1306" y="0"/>
                    <a:pt x="1281" y="1"/>
                    <a:pt x="1258" y="4"/>
                  </a:cubicBezTo>
                  <a:cubicBezTo>
                    <a:pt x="1003" y="28"/>
                    <a:pt x="460" y="22"/>
                    <a:pt x="235" y="146"/>
                  </a:cubicBezTo>
                  <a:cubicBezTo>
                    <a:pt x="91" y="228"/>
                    <a:pt x="1" y="427"/>
                    <a:pt x="91" y="565"/>
                  </a:cubicBezTo>
                  <a:cubicBezTo>
                    <a:pt x="308" y="822"/>
                    <a:pt x="665" y="874"/>
                    <a:pt x="1012" y="874"/>
                  </a:cubicBezTo>
                  <a:cubicBezTo>
                    <a:pt x="1086" y="874"/>
                    <a:pt x="1160" y="872"/>
                    <a:pt x="1232" y="869"/>
                  </a:cubicBezTo>
                  <a:cubicBezTo>
                    <a:pt x="1405" y="861"/>
                    <a:pt x="1584" y="853"/>
                    <a:pt x="1742" y="780"/>
                  </a:cubicBezTo>
                  <a:cubicBezTo>
                    <a:pt x="2472" y="435"/>
                    <a:pt x="1821" y="0"/>
                    <a:pt x="1330"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p:nvPr/>
          </p:nvSpPr>
          <p:spPr>
            <a:xfrm>
              <a:off x="3076925" y="4198375"/>
              <a:ext cx="61750" cy="21875"/>
            </a:xfrm>
            <a:custGeom>
              <a:avLst/>
              <a:gdLst/>
              <a:ahLst/>
              <a:cxnLst/>
              <a:rect l="l" t="t" r="r" b="b"/>
              <a:pathLst>
                <a:path w="2470" h="875" extrusionOk="0">
                  <a:moveTo>
                    <a:pt x="1330" y="0"/>
                  </a:moveTo>
                  <a:cubicBezTo>
                    <a:pt x="1305" y="0"/>
                    <a:pt x="1280" y="2"/>
                    <a:pt x="1256" y="4"/>
                  </a:cubicBezTo>
                  <a:cubicBezTo>
                    <a:pt x="1001" y="28"/>
                    <a:pt x="458" y="21"/>
                    <a:pt x="233" y="147"/>
                  </a:cubicBezTo>
                  <a:cubicBezTo>
                    <a:pt x="89" y="229"/>
                    <a:pt x="0" y="426"/>
                    <a:pt x="89" y="566"/>
                  </a:cubicBezTo>
                  <a:cubicBezTo>
                    <a:pt x="306" y="824"/>
                    <a:pt x="666" y="874"/>
                    <a:pt x="1015" y="874"/>
                  </a:cubicBezTo>
                  <a:cubicBezTo>
                    <a:pt x="1087" y="874"/>
                    <a:pt x="1160" y="872"/>
                    <a:pt x="1230" y="869"/>
                  </a:cubicBezTo>
                  <a:cubicBezTo>
                    <a:pt x="1403" y="862"/>
                    <a:pt x="1583" y="853"/>
                    <a:pt x="1740" y="779"/>
                  </a:cubicBezTo>
                  <a:cubicBezTo>
                    <a:pt x="2469" y="435"/>
                    <a:pt x="1821" y="0"/>
                    <a:pt x="1330"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7"/>
            <p:cNvSpPr/>
            <p:nvPr/>
          </p:nvSpPr>
          <p:spPr>
            <a:xfrm>
              <a:off x="3004500" y="4078125"/>
              <a:ext cx="61775" cy="21875"/>
            </a:xfrm>
            <a:custGeom>
              <a:avLst/>
              <a:gdLst/>
              <a:ahLst/>
              <a:cxnLst/>
              <a:rect l="l" t="t" r="r" b="b"/>
              <a:pathLst>
                <a:path w="2471" h="875" extrusionOk="0">
                  <a:moveTo>
                    <a:pt x="1328" y="0"/>
                  </a:moveTo>
                  <a:cubicBezTo>
                    <a:pt x="1304" y="0"/>
                    <a:pt x="1279" y="2"/>
                    <a:pt x="1256" y="4"/>
                  </a:cubicBezTo>
                  <a:cubicBezTo>
                    <a:pt x="1001" y="28"/>
                    <a:pt x="458" y="22"/>
                    <a:pt x="233" y="145"/>
                  </a:cubicBezTo>
                  <a:cubicBezTo>
                    <a:pt x="89" y="227"/>
                    <a:pt x="0" y="426"/>
                    <a:pt x="89" y="564"/>
                  </a:cubicBezTo>
                  <a:cubicBezTo>
                    <a:pt x="307" y="824"/>
                    <a:pt x="666" y="874"/>
                    <a:pt x="1015" y="874"/>
                  </a:cubicBezTo>
                  <a:cubicBezTo>
                    <a:pt x="1088" y="874"/>
                    <a:pt x="1160" y="872"/>
                    <a:pt x="1230" y="869"/>
                  </a:cubicBezTo>
                  <a:cubicBezTo>
                    <a:pt x="1404" y="862"/>
                    <a:pt x="1583" y="853"/>
                    <a:pt x="1740" y="779"/>
                  </a:cubicBezTo>
                  <a:cubicBezTo>
                    <a:pt x="2470" y="434"/>
                    <a:pt x="1819" y="0"/>
                    <a:pt x="1328"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37"/>
          <p:cNvGrpSpPr/>
          <p:nvPr/>
        </p:nvGrpSpPr>
        <p:grpSpPr>
          <a:xfrm>
            <a:off x="8642517" y="4034619"/>
            <a:ext cx="192054" cy="174253"/>
            <a:chOff x="5199750" y="3061050"/>
            <a:chExt cx="114700" cy="104075"/>
          </a:xfrm>
        </p:grpSpPr>
        <p:sp>
          <p:nvSpPr>
            <p:cNvPr id="397" name="Google Shape;397;p37"/>
            <p:cNvSpPr/>
            <p:nvPr/>
          </p:nvSpPr>
          <p:spPr>
            <a:xfrm>
              <a:off x="5199750" y="3125425"/>
              <a:ext cx="40150" cy="39700"/>
            </a:xfrm>
            <a:custGeom>
              <a:avLst/>
              <a:gdLst/>
              <a:ahLst/>
              <a:cxnLst/>
              <a:rect l="l" t="t" r="r" b="b"/>
              <a:pathLst>
                <a:path w="1606" h="1588" extrusionOk="0">
                  <a:moveTo>
                    <a:pt x="802" y="1"/>
                  </a:moveTo>
                  <a:cubicBezTo>
                    <a:pt x="593" y="4"/>
                    <a:pt x="392" y="87"/>
                    <a:pt x="242" y="234"/>
                  </a:cubicBezTo>
                  <a:cubicBezTo>
                    <a:pt x="104" y="371"/>
                    <a:pt x="0" y="597"/>
                    <a:pt x="9" y="794"/>
                  </a:cubicBezTo>
                  <a:cubicBezTo>
                    <a:pt x="29" y="1225"/>
                    <a:pt x="357" y="1588"/>
                    <a:pt x="802" y="1588"/>
                  </a:cubicBezTo>
                  <a:lnTo>
                    <a:pt x="804" y="1588"/>
                  </a:lnTo>
                  <a:cubicBezTo>
                    <a:pt x="1012" y="1587"/>
                    <a:pt x="1214" y="1502"/>
                    <a:pt x="1364" y="1356"/>
                  </a:cubicBezTo>
                  <a:cubicBezTo>
                    <a:pt x="1501" y="1219"/>
                    <a:pt x="1606" y="993"/>
                    <a:pt x="1597" y="794"/>
                  </a:cubicBezTo>
                  <a:cubicBezTo>
                    <a:pt x="1577" y="365"/>
                    <a:pt x="1248" y="1"/>
                    <a:pt x="802" y="1"/>
                  </a:cubicBezTo>
                  <a:close/>
                </a:path>
              </a:pathLst>
            </a:custGeom>
            <a:solidFill>
              <a:srgbClr val="E2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7"/>
            <p:cNvSpPr/>
            <p:nvPr/>
          </p:nvSpPr>
          <p:spPr>
            <a:xfrm>
              <a:off x="5224950" y="3061050"/>
              <a:ext cx="40150" cy="39750"/>
            </a:xfrm>
            <a:custGeom>
              <a:avLst/>
              <a:gdLst/>
              <a:ahLst/>
              <a:cxnLst/>
              <a:rect l="l" t="t" r="r" b="b"/>
              <a:pathLst>
                <a:path w="1606" h="1590" extrusionOk="0">
                  <a:moveTo>
                    <a:pt x="802" y="1"/>
                  </a:moveTo>
                  <a:cubicBezTo>
                    <a:pt x="592" y="3"/>
                    <a:pt x="392" y="86"/>
                    <a:pt x="242" y="234"/>
                  </a:cubicBezTo>
                  <a:cubicBezTo>
                    <a:pt x="103" y="371"/>
                    <a:pt x="0" y="597"/>
                    <a:pt x="9" y="794"/>
                  </a:cubicBezTo>
                  <a:cubicBezTo>
                    <a:pt x="27" y="1225"/>
                    <a:pt x="358" y="1588"/>
                    <a:pt x="802" y="1588"/>
                  </a:cubicBezTo>
                  <a:lnTo>
                    <a:pt x="802" y="1589"/>
                  </a:lnTo>
                  <a:cubicBezTo>
                    <a:pt x="1012" y="1586"/>
                    <a:pt x="1213" y="1502"/>
                    <a:pt x="1364" y="1356"/>
                  </a:cubicBezTo>
                  <a:cubicBezTo>
                    <a:pt x="1501" y="1219"/>
                    <a:pt x="1606" y="993"/>
                    <a:pt x="1596" y="796"/>
                  </a:cubicBezTo>
                  <a:cubicBezTo>
                    <a:pt x="1577" y="365"/>
                    <a:pt x="1247" y="1"/>
                    <a:pt x="802" y="1"/>
                  </a:cubicBezTo>
                  <a:close/>
                </a:path>
              </a:pathLst>
            </a:custGeom>
            <a:solidFill>
              <a:srgbClr val="E2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7"/>
            <p:cNvSpPr/>
            <p:nvPr/>
          </p:nvSpPr>
          <p:spPr>
            <a:xfrm>
              <a:off x="5274275" y="3116900"/>
              <a:ext cx="40175" cy="3970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rgbClr val="E2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37"/>
          <p:cNvGrpSpPr/>
          <p:nvPr/>
        </p:nvGrpSpPr>
        <p:grpSpPr>
          <a:xfrm>
            <a:off x="3918067" y="327919"/>
            <a:ext cx="192054" cy="174253"/>
            <a:chOff x="5199750" y="3061050"/>
            <a:chExt cx="114700" cy="104075"/>
          </a:xfrm>
        </p:grpSpPr>
        <p:sp>
          <p:nvSpPr>
            <p:cNvPr id="401" name="Google Shape;401;p37"/>
            <p:cNvSpPr/>
            <p:nvPr/>
          </p:nvSpPr>
          <p:spPr>
            <a:xfrm>
              <a:off x="5199750" y="3125425"/>
              <a:ext cx="40150" cy="39700"/>
            </a:xfrm>
            <a:custGeom>
              <a:avLst/>
              <a:gdLst/>
              <a:ahLst/>
              <a:cxnLst/>
              <a:rect l="l" t="t" r="r" b="b"/>
              <a:pathLst>
                <a:path w="1606" h="1588" extrusionOk="0">
                  <a:moveTo>
                    <a:pt x="802" y="1"/>
                  </a:moveTo>
                  <a:cubicBezTo>
                    <a:pt x="593" y="4"/>
                    <a:pt x="392" y="87"/>
                    <a:pt x="242" y="234"/>
                  </a:cubicBezTo>
                  <a:cubicBezTo>
                    <a:pt x="104" y="371"/>
                    <a:pt x="0" y="597"/>
                    <a:pt x="9" y="794"/>
                  </a:cubicBezTo>
                  <a:cubicBezTo>
                    <a:pt x="29" y="1225"/>
                    <a:pt x="357" y="1588"/>
                    <a:pt x="802" y="1588"/>
                  </a:cubicBezTo>
                  <a:lnTo>
                    <a:pt x="804" y="1588"/>
                  </a:lnTo>
                  <a:cubicBezTo>
                    <a:pt x="1012" y="1587"/>
                    <a:pt x="1214" y="1502"/>
                    <a:pt x="1364" y="1356"/>
                  </a:cubicBezTo>
                  <a:cubicBezTo>
                    <a:pt x="1501" y="1219"/>
                    <a:pt x="1606" y="993"/>
                    <a:pt x="1597" y="794"/>
                  </a:cubicBezTo>
                  <a:cubicBezTo>
                    <a:pt x="1577" y="365"/>
                    <a:pt x="1248"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7"/>
            <p:cNvSpPr/>
            <p:nvPr/>
          </p:nvSpPr>
          <p:spPr>
            <a:xfrm>
              <a:off x="5224950" y="3061050"/>
              <a:ext cx="40150" cy="39750"/>
            </a:xfrm>
            <a:custGeom>
              <a:avLst/>
              <a:gdLst/>
              <a:ahLst/>
              <a:cxnLst/>
              <a:rect l="l" t="t" r="r" b="b"/>
              <a:pathLst>
                <a:path w="1606" h="1590" extrusionOk="0">
                  <a:moveTo>
                    <a:pt x="802" y="1"/>
                  </a:moveTo>
                  <a:cubicBezTo>
                    <a:pt x="592" y="3"/>
                    <a:pt x="392" y="86"/>
                    <a:pt x="242" y="234"/>
                  </a:cubicBezTo>
                  <a:cubicBezTo>
                    <a:pt x="103" y="371"/>
                    <a:pt x="0" y="597"/>
                    <a:pt x="9" y="794"/>
                  </a:cubicBezTo>
                  <a:cubicBezTo>
                    <a:pt x="27" y="1225"/>
                    <a:pt x="358" y="1588"/>
                    <a:pt x="802" y="1588"/>
                  </a:cubicBezTo>
                  <a:lnTo>
                    <a:pt x="802" y="1589"/>
                  </a:lnTo>
                  <a:cubicBezTo>
                    <a:pt x="1012" y="1586"/>
                    <a:pt x="1213" y="1502"/>
                    <a:pt x="1364" y="1356"/>
                  </a:cubicBezTo>
                  <a:cubicBezTo>
                    <a:pt x="1501" y="1219"/>
                    <a:pt x="1606" y="993"/>
                    <a:pt x="1596" y="796"/>
                  </a:cubicBezTo>
                  <a:cubicBezTo>
                    <a:pt x="1577" y="365"/>
                    <a:pt x="1247"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7"/>
            <p:cNvSpPr/>
            <p:nvPr/>
          </p:nvSpPr>
          <p:spPr>
            <a:xfrm>
              <a:off x="5274275" y="3116900"/>
              <a:ext cx="40175" cy="3970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37"/>
          <p:cNvGrpSpPr/>
          <p:nvPr/>
        </p:nvGrpSpPr>
        <p:grpSpPr>
          <a:xfrm>
            <a:off x="8071592" y="896394"/>
            <a:ext cx="192054" cy="174253"/>
            <a:chOff x="5199750" y="3061050"/>
            <a:chExt cx="114700" cy="104075"/>
          </a:xfrm>
        </p:grpSpPr>
        <p:sp>
          <p:nvSpPr>
            <p:cNvPr id="405" name="Google Shape;405;p37"/>
            <p:cNvSpPr/>
            <p:nvPr/>
          </p:nvSpPr>
          <p:spPr>
            <a:xfrm>
              <a:off x="5199750" y="3125425"/>
              <a:ext cx="40150" cy="39700"/>
            </a:xfrm>
            <a:custGeom>
              <a:avLst/>
              <a:gdLst/>
              <a:ahLst/>
              <a:cxnLst/>
              <a:rect l="l" t="t" r="r" b="b"/>
              <a:pathLst>
                <a:path w="1606" h="1588" extrusionOk="0">
                  <a:moveTo>
                    <a:pt x="802" y="1"/>
                  </a:moveTo>
                  <a:cubicBezTo>
                    <a:pt x="593" y="4"/>
                    <a:pt x="392" y="87"/>
                    <a:pt x="242" y="234"/>
                  </a:cubicBezTo>
                  <a:cubicBezTo>
                    <a:pt x="104" y="371"/>
                    <a:pt x="0" y="597"/>
                    <a:pt x="9" y="794"/>
                  </a:cubicBezTo>
                  <a:cubicBezTo>
                    <a:pt x="29" y="1225"/>
                    <a:pt x="357" y="1588"/>
                    <a:pt x="802" y="1588"/>
                  </a:cubicBezTo>
                  <a:lnTo>
                    <a:pt x="804" y="1588"/>
                  </a:lnTo>
                  <a:cubicBezTo>
                    <a:pt x="1012" y="1587"/>
                    <a:pt x="1214" y="1502"/>
                    <a:pt x="1364" y="1356"/>
                  </a:cubicBezTo>
                  <a:cubicBezTo>
                    <a:pt x="1501" y="1219"/>
                    <a:pt x="1606" y="993"/>
                    <a:pt x="1597" y="794"/>
                  </a:cubicBezTo>
                  <a:cubicBezTo>
                    <a:pt x="1577" y="365"/>
                    <a:pt x="1248"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7"/>
            <p:cNvSpPr/>
            <p:nvPr/>
          </p:nvSpPr>
          <p:spPr>
            <a:xfrm>
              <a:off x="5224950" y="3061050"/>
              <a:ext cx="40150" cy="39750"/>
            </a:xfrm>
            <a:custGeom>
              <a:avLst/>
              <a:gdLst/>
              <a:ahLst/>
              <a:cxnLst/>
              <a:rect l="l" t="t" r="r" b="b"/>
              <a:pathLst>
                <a:path w="1606" h="1590" extrusionOk="0">
                  <a:moveTo>
                    <a:pt x="802" y="1"/>
                  </a:moveTo>
                  <a:cubicBezTo>
                    <a:pt x="592" y="3"/>
                    <a:pt x="392" y="86"/>
                    <a:pt x="242" y="234"/>
                  </a:cubicBezTo>
                  <a:cubicBezTo>
                    <a:pt x="103" y="371"/>
                    <a:pt x="0" y="597"/>
                    <a:pt x="9" y="794"/>
                  </a:cubicBezTo>
                  <a:cubicBezTo>
                    <a:pt x="27" y="1225"/>
                    <a:pt x="358" y="1588"/>
                    <a:pt x="802" y="1588"/>
                  </a:cubicBezTo>
                  <a:lnTo>
                    <a:pt x="802" y="1589"/>
                  </a:lnTo>
                  <a:cubicBezTo>
                    <a:pt x="1012" y="1586"/>
                    <a:pt x="1213" y="1502"/>
                    <a:pt x="1364" y="1356"/>
                  </a:cubicBezTo>
                  <a:cubicBezTo>
                    <a:pt x="1501" y="1219"/>
                    <a:pt x="1606" y="993"/>
                    <a:pt x="1596" y="796"/>
                  </a:cubicBezTo>
                  <a:cubicBezTo>
                    <a:pt x="1577" y="365"/>
                    <a:pt x="1247"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7"/>
            <p:cNvSpPr/>
            <p:nvPr/>
          </p:nvSpPr>
          <p:spPr>
            <a:xfrm>
              <a:off x="5274275" y="3116900"/>
              <a:ext cx="40175" cy="3970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37"/>
          <p:cNvSpPr/>
          <p:nvPr/>
        </p:nvSpPr>
        <p:spPr>
          <a:xfrm>
            <a:off x="3574625" y="1919450"/>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2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7"/>
          <p:cNvSpPr/>
          <p:nvPr/>
        </p:nvSpPr>
        <p:spPr>
          <a:xfrm>
            <a:off x="3158550" y="4085900"/>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2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7"/>
          <p:cNvSpPr/>
          <p:nvPr/>
        </p:nvSpPr>
        <p:spPr>
          <a:xfrm>
            <a:off x="4960650" y="531613"/>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2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37"/>
          <p:cNvGrpSpPr/>
          <p:nvPr/>
        </p:nvGrpSpPr>
        <p:grpSpPr>
          <a:xfrm rot="1042871">
            <a:off x="4917612" y="1257970"/>
            <a:ext cx="451246" cy="512193"/>
            <a:chOff x="2821350" y="4078125"/>
            <a:chExt cx="317325" cy="392675"/>
          </a:xfrm>
        </p:grpSpPr>
        <p:sp>
          <p:nvSpPr>
            <p:cNvPr id="412" name="Google Shape;412;p37"/>
            <p:cNvSpPr/>
            <p:nvPr/>
          </p:nvSpPr>
          <p:spPr>
            <a:xfrm>
              <a:off x="2879675" y="4220750"/>
              <a:ext cx="87200" cy="44500"/>
            </a:xfrm>
            <a:custGeom>
              <a:avLst/>
              <a:gdLst/>
              <a:ahLst/>
              <a:cxnLst/>
              <a:rect l="l" t="t" r="r" b="b"/>
              <a:pathLst>
                <a:path w="3488" h="1780" extrusionOk="0">
                  <a:moveTo>
                    <a:pt x="2130" y="1"/>
                  </a:moveTo>
                  <a:cubicBezTo>
                    <a:pt x="1758" y="1"/>
                    <a:pt x="1355" y="97"/>
                    <a:pt x="1035" y="210"/>
                  </a:cubicBezTo>
                  <a:cubicBezTo>
                    <a:pt x="902" y="254"/>
                    <a:pt x="774" y="310"/>
                    <a:pt x="649" y="373"/>
                  </a:cubicBezTo>
                  <a:cubicBezTo>
                    <a:pt x="529" y="435"/>
                    <a:pt x="412" y="505"/>
                    <a:pt x="325" y="606"/>
                  </a:cubicBezTo>
                  <a:cubicBezTo>
                    <a:pt x="0" y="986"/>
                    <a:pt x="243" y="1574"/>
                    <a:pt x="741" y="1614"/>
                  </a:cubicBezTo>
                  <a:cubicBezTo>
                    <a:pt x="1117" y="1645"/>
                    <a:pt x="1735" y="1779"/>
                    <a:pt x="2264" y="1779"/>
                  </a:cubicBezTo>
                  <a:cubicBezTo>
                    <a:pt x="2952" y="1779"/>
                    <a:pt x="3488" y="1552"/>
                    <a:pt x="3140" y="572"/>
                  </a:cubicBezTo>
                  <a:cubicBezTo>
                    <a:pt x="2989" y="144"/>
                    <a:pt x="2583" y="1"/>
                    <a:pt x="213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7"/>
            <p:cNvSpPr/>
            <p:nvPr/>
          </p:nvSpPr>
          <p:spPr>
            <a:xfrm>
              <a:off x="2961775" y="4282500"/>
              <a:ext cx="68525" cy="43375"/>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7"/>
            <p:cNvSpPr/>
            <p:nvPr/>
          </p:nvSpPr>
          <p:spPr>
            <a:xfrm>
              <a:off x="3001300" y="4226900"/>
              <a:ext cx="70850" cy="44350"/>
            </a:xfrm>
            <a:custGeom>
              <a:avLst/>
              <a:gdLst/>
              <a:ahLst/>
              <a:cxnLst/>
              <a:rect l="l" t="t" r="r" b="b"/>
              <a:pathLst>
                <a:path w="2834" h="1774" extrusionOk="0">
                  <a:moveTo>
                    <a:pt x="1176" y="0"/>
                  </a:moveTo>
                  <a:cubicBezTo>
                    <a:pt x="673" y="0"/>
                    <a:pt x="214" y="131"/>
                    <a:pt x="91" y="437"/>
                  </a:cubicBezTo>
                  <a:cubicBezTo>
                    <a:pt x="1" y="662"/>
                    <a:pt x="77" y="928"/>
                    <a:pt x="233" y="1114"/>
                  </a:cubicBezTo>
                  <a:cubicBezTo>
                    <a:pt x="388" y="1298"/>
                    <a:pt x="613" y="1413"/>
                    <a:pt x="842" y="1491"/>
                  </a:cubicBezTo>
                  <a:cubicBezTo>
                    <a:pt x="1138" y="1594"/>
                    <a:pt x="1670" y="1773"/>
                    <a:pt x="2108" y="1773"/>
                  </a:cubicBezTo>
                  <a:cubicBezTo>
                    <a:pt x="2488" y="1773"/>
                    <a:pt x="2797" y="1638"/>
                    <a:pt x="2816" y="1198"/>
                  </a:cubicBezTo>
                  <a:cubicBezTo>
                    <a:pt x="2826" y="976"/>
                    <a:pt x="2834" y="742"/>
                    <a:pt x="2728" y="549"/>
                  </a:cubicBezTo>
                  <a:cubicBezTo>
                    <a:pt x="2544" y="215"/>
                    <a:pt x="1823" y="0"/>
                    <a:pt x="117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7"/>
            <p:cNvSpPr/>
            <p:nvPr/>
          </p:nvSpPr>
          <p:spPr>
            <a:xfrm>
              <a:off x="2840650" y="4289300"/>
              <a:ext cx="59550" cy="29250"/>
            </a:xfrm>
            <a:custGeom>
              <a:avLst/>
              <a:gdLst/>
              <a:ahLst/>
              <a:cxnLst/>
              <a:rect l="l" t="t" r="r" b="b"/>
              <a:pathLst>
                <a:path w="2382" h="1170" extrusionOk="0">
                  <a:moveTo>
                    <a:pt x="616" y="0"/>
                  </a:moveTo>
                  <a:cubicBezTo>
                    <a:pt x="507" y="0"/>
                    <a:pt x="397" y="12"/>
                    <a:pt x="304" y="66"/>
                  </a:cubicBezTo>
                  <a:cubicBezTo>
                    <a:pt x="14" y="236"/>
                    <a:pt x="1" y="757"/>
                    <a:pt x="266" y="956"/>
                  </a:cubicBezTo>
                  <a:cubicBezTo>
                    <a:pt x="386" y="1046"/>
                    <a:pt x="539" y="1079"/>
                    <a:pt x="687" y="1103"/>
                  </a:cubicBezTo>
                  <a:cubicBezTo>
                    <a:pt x="962" y="1147"/>
                    <a:pt x="1240" y="1170"/>
                    <a:pt x="1518" y="1170"/>
                  </a:cubicBezTo>
                  <a:cubicBezTo>
                    <a:pt x="1688" y="1170"/>
                    <a:pt x="1859" y="1161"/>
                    <a:pt x="2029" y="1144"/>
                  </a:cubicBezTo>
                  <a:cubicBezTo>
                    <a:pt x="2122" y="1136"/>
                    <a:pt x="2222" y="1121"/>
                    <a:pt x="2290" y="1059"/>
                  </a:cubicBezTo>
                  <a:cubicBezTo>
                    <a:pt x="2359" y="994"/>
                    <a:pt x="2382" y="890"/>
                    <a:pt x="2376" y="795"/>
                  </a:cubicBezTo>
                  <a:cubicBezTo>
                    <a:pt x="2357" y="545"/>
                    <a:pt x="2167" y="331"/>
                    <a:pt x="1941" y="219"/>
                  </a:cubicBezTo>
                  <a:cubicBezTo>
                    <a:pt x="1591" y="46"/>
                    <a:pt x="1081" y="12"/>
                    <a:pt x="692" y="2"/>
                  </a:cubicBezTo>
                  <a:cubicBezTo>
                    <a:pt x="667" y="1"/>
                    <a:pt x="641" y="0"/>
                    <a:pt x="61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7"/>
            <p:cNvSpPr/>
            <p:nvPr/>
          </p:nvSpPr>
          <p:spPr>
            <a:xfrm>
              <a:off x="2902675" y="4333750"/>
              <a:ext cx="59275" cy="35575"/>
            </a:xfrm>
            <a:custGeom>
              <a:avLst/>
              <a:gdLst/>
              <a:ahLst/>
              <a:cxnLst/>
              <a:rect l="l" t="t" r="r" b="b"/>
              <a:pathLst>
                <a:path w="2371" h="1423" extrusionOk="0">
                  <a:moveTo>
                    <a:pt x="655" y="0"/>
                  </a:moveTo>
                  <a:cubicBezTo>
                    <a:pt x="589" y="0"/>
                    <a:pt x="533" y="7"/>
                    <a:pt x="493" y="23"/>
                  </a:cubicBezTo>
                  <a:cubicBezTo>
                    <a:pt x="232" y="124"/>
                    <a:pt x="57" y="386"/>
                    <a:pt x="9" y="660"/>
                  </a:cubicBezTo>
                  <a:cubicBezTo>
                    <a:pt x="1" y="700"/>
                    <a:pt x="1" y="742"/>
                    <a:pt x="9" y="782"/>
                  </a:cubicBezTo>
                  <a:cubicBezTo>
                    <a:pt x="24" y="823"/>
                    <a:pt x="47" y="861"/>
                    <a:pt x="77" y="892"/>
                  </a:cubicBezTo>
                  <a:cubicBezTo>
                    <a:pt x="405" y="1275"/>
                    <a:pt x="814" y="1422"/>
                    <a:pt x="1267" y="1422"/>
                  </a:cubicBezTo>
                  <a:cubicBezTo>
                    <a:pt x="1388" y="1422"/>
                    <a:pt x="1512" y="1412"/>
                    <a:pt x="1638" y="1392"/>
                  </a:cubicBezTo>
                  <a:cubicBezTo>
                    <a:pt x="1810" y="1365"/>
                    <a:pt x="1991" y="1327"/>
                    <a:pt x="2113" y="1204"/>
                  </a:cubicBezTo>
                  <a:cubicBezTo>
                    <a:pt x="2370" y="946"/>
                    <a:pt x="2189" y="466"/>
                    <a:pt x="1864" y="299"/>
                  </a:cubicBezTo>
                  <a:cubicBezTo>
                    <a:pt x="1654" y="190"/>
                    <a:pt x="1007" y="0"/>
                    <a:pt x="655"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7"/>
            <p:cNvSpPr/>
            <p:nvPr/>
          </p:nvSpPr>
          <p:spPr>
            <a:xfrm>
              <a:off x="2992875" y="4172525"/>
              <a:ext cx="59250" cy="35525"/>
            </a:xfrm>
            <a:custGeom>
              <a:avLst/>
              <a:gdLst/>
              <a:ahLst/>
              <a:cxnLst/>
              <a:rect l="l" t="t" r="r" b="b"/>
              <a:pathLst>
                <a:path w="2370" h="1421" extrusionOk="0">
                  <a:moveTo>
                    <a:pt x="656" y="0"/>
                  </a:moveTo>
                  <a:cubicBezTo>
                    <a:pt x="588" y="0"/>
                    <a:pt x="532" y="7"/>
                    <a:pt x="491" y="23"/>
                  </a:cubicBezTo>
                  <a:cubicBezTo>
                    <a:pt x="231" y="123"/>
                    <a:pt x="55" y="385"/>
                    <a:pt x="9" y="659"/>
                  </a:cubicBezTo>
                  <a:cubicBezTo>
                    <a:pt x="0" y="699"/>
                    <a:pt x="0" y="742"/>
                    <a:pt x="9" y="782"/>
                  </a:cubicBezTo>
                  <a:cubicBezTo>
                    <a:pt x="23" y="824"/>
                    <a:pt x="46" y="861"/>
                    <a:pt x="76" y="892"/>
                  </a:cubicBezTo>
                  <a:cubicBezTo>
                    <a:pt x="405" y="1274"/>
                    <a:pt x="814" y="1421"/>
                    <a:pt x="1267" y="1421"/>
                  </a:cubicBezTo>
                  <a:cubicBezTo>
                    <a:pt x="1387" y="1421"/>
                    <a:pt x="1511" y="1410"/>
                    <a:pt x="1638" y="1391"/>
                  </a:cubicBezTo>
                  <a:cubicBezTo>
                    <a:pt x="1809" y="1365"/>
                    <a:pt x="1991" y="1327"/>
                    <a:pt x="2112" y="1204"/>
                  </a:cubicBezTo>
                  <a:cubicBezTo>
                    <a:pt x="2370" y="945"/>
                    <a:pt x="2188" y="465"/>
                    <a:pt x="1864" y="299"/>
                  </a:cubicBezTo>
                  <a:cubicBezTo>
                    <a:pt x="1654" y="191"/>
                    <a:pt x="1008" y="0"/>
                    <a:pt x="65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7"/>
            <p:cNvSpPr/>
            <p:nvPr/>
          </p:nvSpPr>
          <p:spPr>
            <a:xfrm>
              <a:off x="3004825" y="4332400"/>
              <a:ext cx="78875" cy="35675"/>
            </a:xfrm>
            <a:custGeom>
              <a:avLst/>
              <a:gdLst/>
              <a:ahLst/>
              <a:cxnLst/>
              <a:rect l="l" t="t" r="r" b="b"/>
              <a:pathLst>
                <a:path w="3155" h="1427" extrusionOk="0">
                  <a:moveTo>
                    <a:pt x="1869" y="1"/>
                  </a:moveTo>
                  <a:cubicBezTo>
                    <a:pt x="1855" y="1"/>
                    <a:pt x="1842" y="1"/>
                    <a:pt x="1829" y="2"/>
                  </a:cubicBezTo>
                  <a:cubicBezTo>
                    <a:pt x="1390" y="35"/>
                    <a:pt x="84" y="35"/>
                    <a:pt x="44" y="621"/>
                  </a:cubicBezTo>
                  <a:cubicBezTo>
                    <a:pt x="1" y="1268"/>
                    <a:pt x="797" y="1426"/>
                    <a:pt x="1473" y="1426"/>
                  </a:cubicBezTo>
                  <a:cubicBezTo>
                    <a:pt x="1797" y="1426"/>
                    <a:pt x="2093" y="1390"/>
                    <a:pt x="2258" y="1354"/>
                  </a:cubicBezTo>
                  <a:cubicBezTo>
                    <a:pt x="2357" y="1332"/>
                    <a:pt x="2457" y="1306"/>
                    <a:pt x="2537" y="1248"/>
                  </a:cubicBezTo>
                  <a:cubicBezTo>
                    <a:pt x="3155" y="797"/>
                    <a:pt x="2409" y="1"/>
                    <a:pt x="1869"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7"/>
            <p:cNvSpPr/>
            <p:nvPr/>
          </p:nvSpPr>
          <p:spPr>
            <a:xfrm>
              <a:off x="2907825" y="4160200"/>
              <a:ext cx="78875" cy="35700"/>
            </a:xfrm>
            <a:custGeom>
              <a:avLst/>
              <a:gdLst/>
              <a:ahLst/>
              <a:cxnLst/>
              <a:rect l="l" t="t" r="r" b="b"/>
              <a:pathLst>
                <a:path w="3155" h="1428" extrusionOk="0">
                  <a:moveTo>
                    <a:pt x="1870" y="1"/>
                  </a:moveTo>
                  <a:cubicBezTo>
                    <a:pt x="1856" y="1"/>
                    <a:pt x="1843" y="1"/>
                    <a:pt x="1830" y="2"/>
                  </a:cubicBezTo>
                  <a:cubicBezTo>
                    <a:pt x="1391" y="35"/>
                    <a:pt x="84" y="35"/>
                    <a:pt x="45" y="620"/>
                  </a:cubicBezTo>
                  <a:cubicBezTo>
                    <a:pt x="1" y="1269"/>
                    <a:pt x="798" y="1428"/>
                    <a:pt x="1475" y="1428"/>
                  </a:cubicBezTo>
                  <a:cubicBezTo>
                    <a:pt x="1798" y="1428"/>
                    <a:pt x="2094" y="1392"/>
                    <a:pt x="2259" y="1355"/>
                  </a:cubicBezTo>
                  <a:cubicBezTo>
                    <a:pt x="2356" y="1332"/>
                    <a:pt x="2456" y="1307"/>
                    <a:pt x="2537" y="1248"/>
                  </a:cubicBezTo>
                  <a:cubicBezTo>
                    <a:pt x="3154" y="797"/>
                    <a:pt x="2408" y="1"/>
                    <a:pt x="187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7"/>
            <p:cNvSpPr/>
            <p:nvPr/>
          </p:nvSpPr>
          <p:spPr>
            <a:xfrm>
              <a:off x="3062800" y="4282875"/>
              <a:ext cx="74825" cy="36950"/>
            </a:xfrm>
            <a:custGeom>
              <a:avLst/>
              <a:gdLst/>
              <a:ahLst/>
              <a:cxnLst/>
              <a:rect l="l" t="t" r="r" b="b"/>
              <a:pathLst>
                <a:path w="2993" h="1478" extrusionOk="0">
                  <a:moveTo>
                    <a:pt x="833" y="1"/>
                  </a:moveTo>
                  <a:cubicBezTo>
                    <a:pt x="731" y="1"/>
                    <a:pt x="648" y="9"/>
                    <a:pt x="592" y="26"/>
                  </a:cubicBezTo>
                  <a:cubicBezTo>
                    <a:pt x="282" y="119"/>
                    <a:pt x="0" y="386"/>
                    <a:pt x="0" y="708"/>
                  </a:cubicBezTo>
                  <a:cubicBezTo>
                    <a:pt x="0" y="935"/>
                    <a:pt x="140" y="1148"/>
                    <a:pt x="331" y="1275"/>
                  </a:cubicBezTo>
                  <a:cubicBezTo>
                    <a:pt x="519" y="1404"/>
                    <a:pt x="751" y="1457"/>
                    <a:pt x="978" y="1473"/>
                  </a:cubicBezTo>
                  <a:cubicBezTo>
                    <a:pt x="1030" y="1476"/>
                    <a:pt x="1082" y="1478"/>
                    <a:pt x="1134" y="1478"/>
                  </a:cubicBezTo>
                  <a:cubicBezTo>
                    <a:pt x="1489" y="1478"/>
                    <a:pt x="1840" y="1397"/>
                    <a:pt x="2161" y="1240"/>
                  </a:cubicBezTo>
                  <a:cubicBezTo>
                    <a:pt x="2254" y="1194"/>
                    <a:pt x="2345" y="1140"/>
                    <a:pt x="2413" y="1061"/>
                  </a:cubicBezTo>
                  <a:cubicBezTo>
                    <a:pt x="2992" y="367"/>
                    <a:pt x="1509" y="1"/>
                    <a:pt x="83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7"/>
            <p:cNvSpPr/>
            <p:nvPr/>
          </p:nvSpPr>
          <p:spPr>
            <a:xfrm>
              <a:off x="2955925" y="4386250"/>
              <a:ext cx="67225" cy="31150"/>
            </a:xfrm>
            <a:custGeom>
              <a:avLst/>
              <a:gdLst/>
              <a:ahLst/>
              <a:cxnLst/>
              <a:rect l="l" t="t" r="r" b="b"/>
              <a:pathLst>
                <a:path w="2689" h="1246" extrusionOk="0">
                  <a:moveTo>
                    <a:pt x="1729" y="0"/>
                  </a:moveTo>
                  <a:cubicBezTo>
                    <a:pt x="1146" y="0"/>
                    <a:pt x="0" y="112"/>
                    <a:pt x="488" y="797"/>
                  </a:cubicBezTo>
                  <a:cubicBezTo>
                    <a:pt x="603" y="958"/>
                    <a:pt x="792" y="1054"/>
                    <a:pt x="979" y="1118"/>
                  </a:cubicBezTo>
                  <a:cubicBezTo>
                    <a:pt x="1226" y="1203"/>
                    <a:pt x="1485" y="1246"/>
                    <a:pt x="1744" y="1246"/>
                  </a:cubicBezTo>
                  <a:cubicBezTo>
                    <a:pt x="1792" y="1246"/>
                    <a:pt x="1840" y="1244"/>
                    <a:pt x="1887" y="1241"/>
                  </a:cubicBezTo>
                  <a:cubicBezTo>
                    <a:pt x="2238" y="1220"/>
                    <a:pt x="2652" y="1038"/>
                    <a:pt x="2671" y="687"/>
                  </a:cubicBezTo>
                  <a:cubicBezTo>
                    <a:pt x="2688" y="402"/>
                    <a:pt x="2424" y="278"/>
                    <a:pt x="2252" y="105"/>
                  </a:cubicBezTo>
                  <a:cubicBezTo>
                    <a:pt x="2179" y="32"/>
                    <a:pt x="2068" y="15"/>
                    <a:pt x="1963" y="7"/>
                  </a:cubicBezTo>
                  <a:cubicBezTo>
                    <a:pt x="1908" y="3"/>
                    <a:pt x="1826" y="0"/>
                    <a:pt x="1729"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7"/>
            <p:cNvSpPr/>
            <p:nvPr/>
          </p:nvSpPr>
          <p:spPr>
            <a:xfrm>
              <a:off x="2850650" y="4086975"/>
              <a:ext cx="67250" cy="31150"/>
            </a:xfrm>
            <a:custGeom>
              <a:avLst/>
              <a:gdLst/>
              <a:ahLst/>
              <a:cxnLst/>
              <a:rect l="l" t="t" r="r" b="b"/>
              <a:pathLst>
                <a:path w="2690" h="1246" extrusionOk="0">
                  <a:moveTo>
                    <a:pt x="1736" y="1"/>
                  </a:moveTo>
                  <a:cubicBezTo>
                    <a:pt x="1155" y="1"/>
                    <a:pt x="0" y="110"/>
                    <a:pt x="490" y="797"/>
                  </a:cubicBezTo>
                  <a:cubicBezTo>
                    <a:pt x="605" y="960"/>
                    <a:pt x="794" y="1054"/>
                    <a:pt x="981" y="1118"/>
                  </a:cubicBezTo>
                  <a:cubicBezTo>
                    <a:pt x="1227" y="1203"/>
                    <a:pt x="1486" y="1246"/>
                    <a:pt x="1747" y="1246"/>
                  </a:cubicBezTo>
                  <a:cubicBezTo>
                    <a:pt x="1794" y="1246"/>
                    <a:pt x="1842" y="1244"/>
                    <a:pt x="1890" y="1241"/>
                  </a:cubicBezTo>
                  <a:cubicBezTo>
                    <a:pt x="2239" y="1220"/>
                    <a:pt x="2654" y="1038"/>
                    <a:pt x="2674" y="687"/>
                  </a:cubicBezTo>
                  <a:cubicBezTo>
                    <a:pt x="2690" y="402"/>
                    <a:pt x="2425" y="278"/>
                    <a:pt x="2253" y="105"/>
                  </a:cubicBezTo>
                  <a:cubicBezTo>
                    <a:pt x="2181" y="32"/>
                    <a:pt x="2069" y="16"/>
                    <a:pt x="1966" y="7"/>
                  </a:cubicBezTo>
                  <a:cubicBezTo>
                    <a:pt x="1911" y="3"/>
                    <a:pt x="1831" y="1"/>
                    <a:pt x="1736"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7"/>
            <p:cNvSpPr/>
            <p:nvPr/>
          </p:nvSpPr>
          <p:spPr>
            <a:xfrm>
              <a:off x="2932650" y="4115675"/>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7" y="1203"/>
                    <a:pt x="1486" y="1246"/>
                    <a:pt x="1746" y="1246"/>
                  </a:cubicBezTo>
                  <a:cubicBezTo>
                    <a:pt x="1794" y="1246"/>
                    <a:pt x="1841" y="1244"/>
                    <a:pt x="1889" y="1242"/>
                  </a:cubicBezTo>
                  <a:cubicBezTo>
                    <a:pt x="2239" y="1220"/>
                    <a:pt x="2654" y="1038"/>
                    <a:pt x="2674" y="688"/>
                  </a:cubicBezTo>
                  <a:cubicBezTo>
                    <a:pt x="2690" y="404"/>
                    <a:pt x="2425" y="278"/>
                    <a:pt x="2254" y="105"/>
                  </a:cubicBezTo>
                  <a:cubicBezTo>
                    <a:pt x="2181" y="32"/>
                    <a:pt x="2069" y="16"/>
                    <a:pt x="1966" y="8"/>
                  </a:cubicBezTo>
                  <a:cubicBezTo>
                    <a:pt x="1911" y="4"/>
                    <a:pt x="1831" y="1"/>
                    <a:pt x="1736"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7"/>
            <p:cNvSpPr/>
            <p:nvPr/>
          </p:nvSpPr>
          <p:spPr>
            <a:xfrm>
              <a:off x="3018725" y="4134800"/>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8" y="1203"/>
                    <a:pt x="1486" y="1246"/>
                    <a:pt x="1746" y="1246"/>
                  </a:cubicBezTo>
                  <a:cubicBezTo>
                    <a:pt x="1794" y="1246"/>
                    <a:pt x="1842" y="1244"/>
                    <a:pt x="1889" y="1242"/>
                  </a:cubicBezTo>
                  <a:cubicBezTo>
                    <a:pt x="2240" y="1220"/>
                    <a:pt x="2654" y="1038"/>
                    <a:pt x="2674" y="688"/>
                  </a:cubicBezTo>
                  <a:cubicBezTo>
                    <a:pt x="2690" y="404"/>
                    <a:pt x="2425" y="278"/>
                    <a:pt x="2254" y="105"/>
                  </a:cubicBezTo>
                  <a:cubicBezTo>
                    <a:pt x="2181" y="32"/>
                    <a:pt x="2069" y="16"/>
                    <a:pt x="1966" y="8"/>
                  </a:cubicBezTo>
                  <a:cubicBezTo>
                    <a:pt x="1912" y="4"/>
                    <a:pt x="1832" y="1"/>
                    <a:pt x="1736"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7"/>
            <p:cNvSpPr/>
            <p:nvPr/>
          </p:nvSpPr>
          <p:spPr>
            <a:xfrm>
              <a:off x="2863425" y="4391850"/>
              <a:ext cx="73375" cy="29550"/>
            </a:xfrm>
            <a:custGeom>
              <a:avLst/>
              <a:gdLst/>
              <a:ahLst/>
              <a:cxnLst/>
              <a:rect l="l" t="t" r="r" b="b"/>
              <a:pathLst>
                <a:path w="2935" h="1182" extrusionOk="0">
                  <a:moveTo>
                    <a:pt x="990" y="0"/>
                  </a:moveTo>
                  <a:cubicBezTo>
                    <a:pt x="768" y="0"/>
                    <a:pt x="549" y="11"/>
                    <a:pt x="347" y="11"/>
                  </a:cubicBezTo>
                  <a:cubicBezTo>
                    <a:pt x="288" y="11"/>
                    <a:pt x="227" y="11"/>
                    <a:pt x="178" y="41"/>
                  </a:cubicBezTo>
                  <a:cubicBezTo>
                    <a:pt x="135" y="71"/>
                    <a:pt x="104" y="112"/>
                    <a:pt x="87" y="159"/>
                  </a:cubicBezTo>
                  <a:cubicBezTo>
                    <a:pt x="1" y="364"/>
                    <a:pt x="59" y="610"/>
                    <a:pt x="197" y="786"/>
                  </a:cubicBezTo>
                  <a:cubicBezTo>
                    <a:pt x="333" y="962"/>
                    <a:pt x="536" y="1072"/>
                    <a:pt x="744" y="1146"/>
                  </a:cubicBezTo>
                  <a:cubicBezTo>
                    <a:pt x="813" y="1170"/>
                    <a:pt x="897" y="1182"/>
                    <a:pt x="989" y="1182"/>
                  </a:cubicBezTo>
                  <a:cubicBezTo>
                    <a:pt x="1704" y="1182"/>
                    <a:pt x="2935" y="510"/>
                    <a:pt x="1901" y="125"/>
                  </a:cubicBezTo>
                  <a:cubicBezTo>
                    <a:pt x="1626" y="22"/>
                    <a:pt x="1306" y="0"/>
                    <a:pt x="990"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7"/>
            <p:cNvSpPr/>
            <p:nvPr/>
          </p:nvSpPr>
          <p:spPr>
            <a:xfrm>
              <a:off x="3048025" y="4392850"/>
              <a:ext cx="59700" cy="32950"/>
            </a:xfrm>
            <a:custGeom>
              <a:avLst/>
              <a:gdLst/>
              <a:ahLst/>
              <a:cxnLst/>
              <a:rect l="l" t="t" r="r" b="b"/>
              <a:pathLst>
                <a:path w="2388" h="1318" extrusionOk="0">
                  <a:moveTo>
                    <a:pt x="1010" y="1"/>
                  </a:moveTo>
                  <a:cubicBezTo>
                    <a:pt x="655" y="1"/>
                    <a:pt x="308" y="143"/>
                    <a:pt x="98" y="476"/>
                  </a:cubicBezTo>
                  <a:cubicBezTo>
                    <a:pt x="74" y="513"/>
                    <a:pt x="54" y="554"/>
                    <a:pt x="41" y="596"/>
                  </a:cubicBezTo>
                  <a:cubicBezTo>
                    <a:pt x="1" y="743"/>
                    <a:pt x="79" y="893"/>
                    <a:pt x="157" y="1025"/>
                  </a:cubicBezTo>
                  <a:cubicBezTo>
                    <a:pt x="217" y="1129"/>
                    <a:pt x="284" y="1239"/>
                    <a:pt x="394" y="1286"/>
                  </a:cubicBezTo>
                  <a:cubicBezTo>
                    <a:pt x="451" y="1312"/>
                    <a:pt x="513" y="1318"/>
                    <a:pt x="576" y="1318"/>
                  </a:cubicBezTo>
                  <a:cubicBezTo>
                    <a:pt x="597" y="1318"/>
                    <a:pt x="618" y="1317"/>
                    <a:pt x="639" y="1316"/>
                  </a:cubicBezTo>
                  <a:cubicBezTo>
                    <a:pt x="1009" y="1306"/>
                    <a:pt x="1740" y="1312"/>
                    <a:pt x="2086" y="1129"/>
                  </a:cubicBezTo>
                  <a:cubicBezTo>
                    <a:pt x="2339" y="996"/>
                    <a:pt x="2387" y="764"/>
                    <a:pt x="1940" y="354"/>
                  </a:cubicBezTo>
                  <a:cubicBezTo>
                    <a:pt x="1699" y="132"/>
                    <a:pt x="1351" y="1"/>
                    <a:pt x="101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7"/>
            <p:cNvSpPr/>
            <p:nvPr/>
          </p:nvSpPr>
          <p:spPr>
            <a:xfrm>
              <a:off x="2915900" y="4444325"/>
              <a:ext cx="49275" cy="26475"/>
            </a:xfrm>
            <a:custGeom>
              <a:avLst/>
              <a:gdLst/>
              <a:ahLst/>
              <a:cxnLst/>
              <a:rect l="l" t="t" r="r" b="b"/>
              <a:pathLst>
                <a:path w="1971" h="1059" extrusionOk="0">
                  <a:moveTo>
                    <a:pt x="1407" y="1"/>
                  </a:moveTo>
                  <a:cubicBezTo>
                    <a:pt x="1181" y="1"/>
                    <a:pt x="932" y="55"/>
                    <a:pt x="763" y="65"/>
                  </a:cubicBezTo>
                  <a:cubicBezTo>
                    <a:pt x="539" y="80"/>
                    <a:pt x="280" y="111"/>
                    <a:pt x="157" y="300"/>
                  </a:cubicBezTo>
                  <a:cubicBezTo>
                    <a:pt x="1" y="537"/>
                    <a:pt x="190" y="877"/>
                    <a:pt x="454" y="983"/>
                  </a:cubicBezTo>
                  <a:cubicBezTo>
                    <a:pt x="572" y="1030"/>
                    <a:pt x="748" y="1058"/>
                    <a:pt x="938" y="1058"/>
                  </a:cubicBezTo>
                  <a:cubicBezTo>
                    <a:pt x="1410" y="1058"/>
                    <a:pt x="1970" y="887"/>
                    <a:pt x="1940" y="417"/>
                  </a:cubicBezTo>
                  <a:cubicBezTo>
                    <a:pt x="1918" y="81"/>
                    <a:pt x="1680" y="1"/>
                    <a:pt x="1407"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7"/>
            <p:cNvSpPr/>
            <p:nvPr/>
          </p:nvSpPr>
          <p:spPr>
            <a:xfrm>
              <a:off x="2848950" y="4190175"/>
              <a:ext cx="49275" cy="26450"/>
            </a:xfrm>
            <a:custGeom>
              <a:avLst/>
              <a:gdLst/>
              <a:ahLst/>
              <a:cxnLst/>
              <a:rect l="l" t="t" r="r" b="b"/>
              <a:pathLst>
                <a:path w="1971" h="1058" extrusionOk="0">
                  <a:moveTo>
                    <a:pt x="1406" y="0"/>
                  </a:moveTo>
                  <a:cubicBezTo>
                    <a:pt x="1181" y="0"/>
                    <a:pt x="932" y="55"/>
                    <a:pt x="763" y="65"/>
                  </a:cubicBezTo>
                  <a:cubicBezTo>
                    <a:pt x="538" y="79"/>
                    <a:pt x="280" y="110"/>
                    <a:pt x="157" y="299"/>
                  </a:cubicBezTo>
                  <a:cubicBezTo>
                    <a:pt x="1" y="537"/>
                    <a:pt x="189" y="877"/>
                    <a:pt x="454" y="983"/>
                  </a:cubicBezTo>
                  <a:cubicBezTo>
                    <a:pt x="571" y="1030"/>
                    <a:pt x="747" y="1058"/>
                    <a:pt x="938" y="1058"/>
                  </a:cubicBezTo>
                  <a:cubicBezTo>
                    <a:pt x="1410" y="1058"/>
                    <a:pt x="1970" y="886"/>
                    <a:pt x="1940" y="416"/>
                  </a:cubicBezTo>
                  <a:cubicBezTo>
                    <a:pt x="1917" y="80"/>
                    <a:pt x="1679" y="0"/>
                    <a:pt x="140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7"/>
            <p:cNvSpPr/>
            <p:nvPr/>
          </p:nvSpPr>
          <p:spPr>
            <a:xfrm>
              <a:off x="3005850" y="4438850"/>
              <a:ext cx="61800" cy="21875"/>
            </a:xfrm>
            <a:custGeom>
              <a:avLst/>
              <a:gdLst/>
              <a:ahLst/>
              <a:cxnLst/>
              <a:rect l="l" t="t" r="r" b="b"/>
              <a:pathLst>
                <a:path w="2472" h="875" extrusionOk="0">
                  <a:moveTo>
                    <a:pt x="1330" y="1"/>
                  </a:moveTo>
                  <a:cubicBezTo>
                    <a:pt x="1305" y="1"/>
                    <a:pt x="1281" y="2"/>
                    <a:pt x="1257" y="4"/>
                  </a:cubicBezTo>
                  <a:cubicBezTo>
                    <a:pt x="1001" y="28"/>
                    <a:pt x="460" y="23"/>
                    <a:pt x="234" y="147"/>
                  </a:cubicBezTo>
                  <a:cubicBezTo>
                    <a:pt x="89" y="228"/>
                    <a:pt x="1" y="426"/>
                    <a:pt x="89" y="566"/>
                  </a:cubicBezTo>
                  <a:cubicBezTo>
                    <a:pt x="307" y="823"/>
                    <a:pt x="664" y="875"/>
                    <a:pt x="1010" y="875"/>
                  </a:cubicBezTo>
                  <a:cubicBezTo>
                    <a:pt x="1085" y="875"/>
                    <a:pt x="1158" y="872"/>
                    <a:pt x="1230" y="869"/>
                  </a:cubicBezTo>
                  <a:cubicBezTo>
                    <a:pt x="1405" y="863"/>
                    <a:pt x="1583" y="855"/>
                    <a:pt x="1741" y="780"/>
                  </a:cubicBezTo>
                  <a:cubicBezTo>
                    <a:pt x="2472" y="436"/>
                    <a:pt x="1820" y="1"/>
                    <a:pt x="133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7"/>
            <p:cNvSpPr/>
            <p:nvPr/>
          </p:nvSpPr>
          <p:spPr>
            <a:xfrm>
              <a:off x="2821350" y="4134150"/>
              <a:ext cx="61825" cy="21875"/>
            </a:xfrm>
            <a:custGeom>
              <a:avLst/>
              <a:gdLst/>
              <a:ahLst/>
              <a:cxnLst/>
              <a:rect l="l" t="t" r="r" b="b"/>
              <a:pathLst>
                <a:path w="2473" h="875" extrusionOk="0">
                  <a:moveTo>
                    <a:pt x="1330" y="0"/>
                  </a:moveTo>
                  <a:cubicBezTo>
                    <a:pt x="1306" y="0"/>
                    <a:pt x="1281" y="1"/>
                    <a:pt x="1258" y="4"/>
                  </a:cubicBezTo>
                  <a:cubicBezTo>
                    <a:pt x="1003" y="28"/>
                    <a:pt x="460" y="22"/>
                    <a:pt x="235" y="146"/>
                  </a:cubicBezTo>
                  <a:cubicBezTo>
                    <a:pt x="91" y="228"/>
                    <a:pt x="1" y="427"/>
                    <a:pt x="91" y="565"/>
                  </a:cubicBezTo>
                  <a:cubicBezTo>
                    <a:pt x="308" y="822"/>
                    <a:pt x="665" y="874"/>
                    <a:pt x="1012" y="874"/>
                  </a:cubicBezTo>
                  <a:cubicBezTo>
                    <a:pt x="1086" y="874"/>
                    <a:pt x="1160" y="872"/>
                    <a:pt x="1232" y="869"/>
                  </a:cubicBezTo>
                  <a:cubicBezTo>
                    <a:pt x="1405" y="861"/>
                    <a:pt x="1584" y="853"/>
                    <a:pt x="1742" y="780"/>
                  </a:cubicBezTo>
                  <a:cubicBezTo>
                    <a:pt x="2472" y="435"/>
                    <a:pt x="1821" y="0"/>
                    <a:pt x="1330"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7"/>
            <p:cNvSpPr/>
            <p:nvPr/>
          </p:nvSpPr>
          <p:spPr>
            <a:xfrm>
              <a:off x="3076925" y="4198375"/>
              <a:ext cx="61750" cy="21875"/>
            </a:xfrm>
            <a:custGeom>
              <a:avLst/>
              <a:gdLst/>
              <a:ahLst/>
              <a:cxnLst/>
              <a:rect l="l" t="t" r="r" b="b"/>
              <a:pathLst>
                <a:path w="2470" h="875" extrusionOk="0">
                  <a:moveTo>
                    <a:pt x="1330" y="0"/>
                  </a:moveTo>
                  <a:cubicBezTo>
                    <a:pt x="1305" y="0"/>
                    <a:pt x="1280" y="2"/>
                    <a:pt x="1256" y="4"/>
                  </a:cubicBezTo>
                  <a:cubicBezTo>
                    <a:pt x="1001" y="28"/>
                    <a:pt x="458" y="21"/>
                    <a:pt x="233" y="147"/>
                  </a:cubicBezTo>
                  <a:cubicBezTo>
                    <a:pt x="89" y="229"/>
                    <a:pt x="0" y="426"/>
                    <a:pt x="89" y="566"/>
                  </a:cubicBezTo>
                  <a:cubicBezTo>
                    <a:pt x="306" y="824"/>
                    <a:pt x="666" y="874"/>
                    <a:pt x="1015" y="874"/>
                  </a:cubicBezTo>
                  <a:cubicBezTo>
                    <a:pt x="1087" y="874"/>
                    <a:pt x="1160" y="872"/>
                    <a:pt x="1230" y="869"/>
                  </a:cubicBezTo>
                  <a:cubicBezTo>
                    <a:pt x="1403" y="862"/>
                    <a:pt x="1583" y="853"/>
                    <a:pt x="1740" y="779"/>
                  </a:cubicBezTo>
                  <a:cubicBezTo>
                    <a:pt x="2469" y="435"/>
                    <a:pt x="1821" y="0"/>
                    <a:pt x="1330"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7"/>
            <p:cNvSpPr/>
            <p:nvPr/>
          </p:nvSpPr>
          <p:spPr>
            <a:xfrm>
              <a:off x="3004500" y="4078125"/>
              <a:ext cx="61775" cy="21875"/>
            </a:xfrm>
            <a:custGeom>
              <a:avLst/>
              <a:gdLst/>
              <a:ahLst/>
              <a:cxnLst/>
              <a:rect l="l" t="t" r="r" b="b"/>
              <a:pathLst>
                <a:path w="2471" h="875" extrusionOk="0">
                  <a:moveTo>
                    <a:pt x="1328" y="0"/>
                  </a:moveTo>
                  <a:cubicBezTo>
                    <a:pt x="1304" y="0"/>
                    <a:pt x="1279" y="2"/>
                    <a:pt x="1256" y="4"/>
                  </a:cubicBezTo>
                  <a:cubicBezTo>
                    <a:pt x="1001" y="28"/>
                    <a:pt x="458" y="22"/>
                    <a:pt x="233" y="145"/>
                  </a:cubicBezTo>
                  <a:cubicBezTo>
                    <a:pt x="89" y="227"/>
                    <a:pt x="0" y="426"/>
                    <a:pt x="89" y="564"/>
                  </a:cubicBezTo>
                  <a:cubicBezTo>
                    <a:pt x="307" y="824"/>
                    <a:pt x="666" y="874"/>
                    <a:pt x="1015" y="874"/>
                  </a:cubicBezTo>
                  <a:cubicBezTo>
                    <a:pt x="1088" y="874"/>
                    <a:pt x="1160" y="872"/>
                    <a:pt x="1230" y="869"/>
                  </a:cubicBezTo>
                  <a:cubicBezTo>
                    <a:pt x="1404" y="862"/>
                    <a:pt x="1583" y="853"/>
                    <a:pt x="1740" y="779"/>
                  </a:cubicBezTo>
                  <a:cubicBezTo>
                    <a:pt x="2470" y="434"/>
                    <a:pt x="1819" y="0"/>
                    <a:pt x="1328"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3" name="Google Shape;433;p37"/>
          <p:cNvSpPr/>
          <p:nvPr/>
        </p:nvSpPr>
        <p:spPr>
          <a:xfrm>
            <a:off x="4572000" y="3182000"/>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2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37"/>
          <p:cNvGrpSpPr/>
          <p:nvPr/>
        </p:nvGrpSpPr>
        <p:grpSpPr>
          <a:xfrm>
            <a:off x="2773517" y="4834719"/>
            <a:ext cx="192054" cy="174253"/>
            <a:chOff x="5199750" y="3061050"/>
            <a:chExt cx="114700" cy="104075"/>
          </a:xfrm>
        </p:grpSpPr>
        <p:sp>
          <p:nvSpPr>
            <p:cNvPr id="435" name="Google Shape;435;p37"/>
            <p:cNvSpPr/>
            <p:nvPr/>
          </p:nvSpPr>
          <p:spPr>
            <a:xfrm>
              <a:off x="5199750" y="3125425"/>
              <a:ext cx="40150" cy="39700"/>
            </a:xfrm>
            <a:custGeom>
              <a:avLst/>
              <a:gdLst/>
              <a:ahLst/>
              <a:cxnLst/>
              <a:rect l="l" t="t" r="r" b="b"/>
              <a:pathLst>
                <a:path w="1606" h="1588" extrusionOk="0">
                  <a:moveTo>
                    <a:pt x="802" y="1"/>
                  </a:moveTo>
                  <a:cubicBezTo>
                    <a:pt x="593" y="4"/>
                    <a:pt x="392" y="87"/>
                    <a:pt x="242" y="234"/>
                  </a:cubicBezTo>
                  <a:cubicBezTo>
                    <a:pt x="104" y="371"/>
                    <a:pt x="0" y="597"/>
                    <a:pt x="9" y="794"/>
                  </a:cubicBezTo>
                  <a:cubicBezTo>
                    <a:pt x="29" y="1225"/>
                    <a:pt x="357" y="1588"/>
                    <a:pt x="802" y="1588"/>
                  </a:cubicBezTo>
                  <a:lnTo>
                    <a:pt x="804" y="1588"/>
                  </a:lnTo>
                  <a:cubicBezTo>
                    <a:pt x="1012" y="1587"/>
                    <a:pt x="1214" y="1502"/>
                    <a:pt x="1364" y="1356"/>
                  </a:cubicBezTo>
                  <a:cubicBezTo>
                    <a:pt x="1501" y="1219"/>
                    <a:pt x="1606" y="993"/>
                    <a:pt x="1597" y="794"/>
                  </a:cubicBezTo>
                  <a:cubicBezTo>
                    <a:pt x="1577" y="365"/>
                    <a:pt x="1248"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7"/>
            <p:cNvSpPr/>
            <p:nvPr/>
          </p:nvSpPr>
          <p:spPr>
            <a:xfrm>
              <a:off x="5224950" y="3061050"/>
              <a:ext cx="40150" cy="39750"/>
            </a:xfrm>
            <a:custGeom>
              <a:avLst/>
              <a:gdLst/>
              <a:ahLst/>
              <a:cxnLst/>
              <a:rect l="l" t="t" r="r" b="b"/>
              <a:pathLst>
                <a:path w="1606" h="1590" extrusionOk="0">
                  <a:moveTo>
                    <a:pt x="802" y="1"/>
                  </a:moveTo>
                  <a:cubicBezTo>
                    <a:pt x="592" y="3"/>
                    <a:pt x="392" y="86"/>
                    <a:pt x="242" y="234"/>
                  </a:cubicBezTo>
                  <a:cubicBezTo>
                    <a:pt x="103" y="371"/>
                    <a:pt x="0" y="597"/>
                    <a:pt x="9" y="794"/>
                  </a:cubicBezTo>
                  <a:cubicBezTo>
                    <a:pt x="27" y="1225"/>
                    <a:pt x="358" y="1588"/>
                    <a:pt x="802" y="1588"/>
                  </a:cubicBezTo>
                  <a:lnTo>
                    <a:pt x="802" y="1589"/>
                  </a:lnTo>
                  <a:cubicBezTo>
                    <a:pt x="1012" y="1586"/>
                    <a:pt x="1213" y="1502"/>
                    <a:pt x="1364" y="1356"/>
                  </a:cubicBezTo>
                  <a:cubicBezTo>
                    <a:pt x="1501" y="1219"/>
                    <a:pt x="1606" y="993"/>
                    <a:pt x="1596" y="796"/>
                  </a:cubicBezTo>
                  <a:cubicBezTo>
                    <a:pt x="1577" y="365"/>
                    <a:pt x="1247"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7"/>
            <p:cNvSpPr/>
            <p:nvPr/>
          </p:nvSpPr>
          <p:spPr>
            <a:xfrm>
              <a:off x="5274275" y="3116900"/>
              <a:ext cx="40175" cy="3970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8" name="Google Shape;438;p37"/>
          <p:cNvPicPr preferRelativeResize="0"/>
          <p:nvPr/>
        </p:nvPicPr>
        <p:blipFill>
          <a:blip r:embed="rId4">
            <a:alphaModFix/>
          </a:blip>
          <a:stretch>
            <a:fillRect/>
          </a:stretch>
        </p:blipFill>
        <p:spPr>
          <a:xfrm>
            <a:off x="0" y="0"/>
            <a:ext cx="2773524" cy="18535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8"/>
          <p:cNvSpPr txBox="1">
            <a:spLocks noGrp="1"/>
          </p:cNvSpPr>
          <p:nvPr>
            <p:ph type="title" idx="2"/>
          </p:nvPr>
        </p:nvSpPr>
        <p:spPr>
          <a:xfrm>
            <a:off x="1434801" y="1916425"/>
            <a:ext cx="2460000" cy="565800"/>
          </a:xfrm>
          <a:prstGeom prst="rect">
            <a:avLst/>
          </a:prstGeom>
        </p:spPr>
        <p:txBody>
          <a:bodyPr spcFirstLastPara="1" wrap="square" lIns="91425" tIns="91425" rIns="91425" bIns="91425" anchor="b" anchorCtr="0">
            <a:noAutofit/>
          </a:bodyPr>
          <a:lstStyle/>
          <a:p>
            <a:pPr marL="457200" lvl="0" indent="-330200" algn="ctr" rtl="0">
              <a:spcBef>
                <a:spcPts val="0"/>
              </a:spcBef>
              <a:spcAft>
                <a:spcPts val="0"/>
              </a:spcAft>
              <a:buClr>
                <a:schemeClr val="dk2"/>
              </a:buClr>
              <a:buSzPts val="1600"/>
              <a:buAutoNum type="arabicPeriod"/>
            </a:pPr>
            <a:r>
              <a:rPr lang="en">
                <a:solidFill>
                  <a:schemeClr val="dk2"/>
                </a:solidFill>
              </a:rPr>
              <a:t>SHARE ABOUT HANDS- ON ACTIVITY</a:t>
            </a:r>
            <a:endParaRPr>
              <a:solidFill>
                <a:schemeClr val="dk2"/>
              </a:solidFill>
            </a:endParaRPr>
          </a:p>
        </p:txBody>
      </p:sp>
      <p:sp>
        <p:nvSpPr>
          <p:cNvPr id="444" name="Google Shape;444;p38"/>
          <p:cNvSpPr/>
          <p:nvPr/>
        </p:nvSpPr>
        <p:spPr>
          <a:xfrm rot="1042902">
            <a:off x="2219475" y="1181839"/>
            <a:ext cx="899710" cy="522386"/>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8"/>
          <p:cNvSpPr/>
          <p:nvPr/>
        </p:nvSpPr>
        <p:spPr>
          <a:xfrm rot="1042902">
            <a:off x="5246188" y="1229964"/>
            <a:ext cx="899710" cy="522386"/>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8"/>
          <p:cNvSpPr/>
          <p:nvPr/>
        </p:nvSpPr>
        <p:spPr>
          <a:xfrm rot="1042902">
            <a:off x="2219475" y="2884489"/>
            <a:ext cx="899710" cy="522386"/>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8"/>
          <p:cNvSpPr/>
          <p:nvPr/>
        </p:nvSpPr>
        <p:spPr>
          <a:xfrm rot="1042902">
            <a:off x="5310025" y="2884489"/>
            <a:ext cx="899710" cy="522386"/>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8"/>
          <p:cNvSpPr txBox="1">
            <a:spLocks noGrp="1"/>
          </p:cNvSpPr>
          <p:nvPr>
            <p:ph type="title" idx="3"/>
          </p:nvPr>
        </p:nvSpPr>
        <p:spPr>
          <a:xfrm>
            <a:off x="2059425" y="1137159"/>
            <a:ext cx="1219800" cy="65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E2DACC"/>
                </a:solidFill>
              </a:rPr>
              <a:t>01</a:t>
            </a:r>
            <a:endParaRPr>
              <a:solidFill>
                <a:srgbClr val="E2DACC"/>
              </a:solidFill>
            </a:endParaRPr>
          </a:p>
        </p:txBody>
      </p:sp>
      <p:sp>
        <p:nvSpPr>
          <p:cNvPr id="449" name="Google Shape;449;p38"/>
          <p:cNvSpPr txBox="1">
            <a:spLocks noGrp="1"/>
          </p:cNvSpPr>
          <p:nvPr>
            <p:ph type="title" idx="4"/>
          </p:nvPr>
        </p:nvSpPr>
        <p:spPr>
          <a:xfrm>
            <a:off x="4885975" y="3433063"/>
            <a:ext cx="1791300" cy="56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2"/>
                </a:solidFill>
              </a:rPr>
              <a:t>4. NUTRITION OF PROTEIN</a:t>
            </a:r>
            <a:endParaRPr>
              <a:solidFill>
                <a:schemeClr val="dk2"/>
              </a:solidFill>
            </a:endParaRPr>
          </a:p>
        </p:txBody>
      </p:sp>
      <p:sp>
        <p:nvSpPr>
          <p:cNvPr id="450" name="Google Shape;450;p38"/>
          <p:cNvSpPr txBox="1">
            <a:spLocks noGrp="1"/>
          </p:cNvSpPr>
          <p:nvPr>
            <p:ph type="title" idx="6"/>
          </p:nvPr>
        </p:nvSpPr>
        <p:spPr>
          <a:xfrm>
            <a:off x="5171725" y="2866361"/>
            <a:ext cx="1219800" cy="65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E2DACC"/>
                </a:solidFill>
              </a:rPr>
              <a:t>04</a:t>
            </a:r>
            <a:endParaRPr>
              <a:solidFill>
                <a:srgbClr val="E2DACC"/>
              </a:solidFill>
            </a:endParaRPr>
          </a:p>
        </p:txBody>
      </p:sp>
      <p:sp>
        <p:nvSpPr>
          <p:cNvPr id="451" name="Google Shape;451;p38"/>
          <p:cNvSpPr txBox="1">
            <a:spLocks noGrp="1"/>
          </p:cNvSpPr>
          <p:nvPr>
            <p:ph type="title" idx="7"/>
          </p:nvPr>
        </p:nvSpPr>
        <p:spPr>
          <a:xfrm>
            <a:off x="4649975" y="1891600"/>
            <a:ext cx="2411700" cy="565800"/>
          </a:xfrm>
          <a:prstGeom prst="rect">
            <a:avLst/>
          </a:prstGeom>
        </p:spPr>
        <p:txBody>
          <a:bodyPr spcFirstLastPara="1" wrap="square" lIns="91425" tIns="91425" rIns="91425" bIns="91425" anchor="b" anchorCtr="0">
            <a:noAutofit/>
          </a:bodyPr>
          <a:lstStyle/>
          <a:p>
            <a:pPr marL="457200" lvl="0" indent="-330200" algn="ctr" rtl="0">
              <a:spcBef>
                <a:spcPts val="0"/>
              </a:spcBef>
              <a:spcAft>
                <a:spcPts val="0"/>
              </a:spcAft>
              <a:buClr>
                <a:schemeClr val="dk2"/>
              </a:buClr>
              <a:buSzPts val="1600"/>
              <a:buAutoNum type="arabicPeriod" startAt="2"/>
            </a:pPr>
            <a:r>
              <a:rPr lang="en">
                <a:solidFill>
                  <a:schemeClr val="dk2"/>
                </a:solidFill>
              </a:rPr>
              <a:t>MORE ABOUT PROTEIN</a:t>
            </a:r>
            <a:endParaRPr>
              <a:solidFill>
                <a:schemeClr val="dk2"/>
              </a:solidFill>
            </a:endParaRPr>
          </a:p>
        </p:txBody>
      </p:sp>
      <p:sp>
        <p:nvSpPr>
          <p:cNvPr id="452" name="Google Shape;452;p38"/>
          <p:cNvSpPr txBox="1">
            <a:spLocks noGrp="1"/>
          </p:cNvSpPr>
          <p:nvPr>
            <p:ph type="title" idx="9"/>
          </p:nvPr>
        </p:nvSpPr>
        <p:spPr>
          <a:xfrm>
            <a:off x="5051375" y="1213359"/>
            <a:ext cx="1219800" cy="65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E2DACC"/>
                </a:solidFill>
              </a:rPr>
              <a:t>02</a:t>
            </a:r>
            <a:endParaRPr>
              <a:solidFill>
                <a:srgbClr val="E2DACC"/>
              </a:solidFill>
            </a:endParaRPr>
          </a:p>
        </p:txBody>
      </p:sp>
      <p:sp>
        <p:nvSpPr>
          <p:cNvPr id="453" name="Google Shape;453;p38"/>
          <p:cNvSpPr txBox="1">
            <a:spLocks noGrp="1"/>
          </p:cNvSpPr>
          <p:nvPr>
            <p:ph type="title" idx="16"/>
          </p:nvPr>
        </p:nvSpPr>
        <p:spPr>
          <a:xfrm>
            <a:off x="1658025" y="3569428"/>
            <a:ext cx="2022600" cy="56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2"/>
                </a:solidFill>
              </a:rPr>
              <a:t>3. HOW DO WE GET OUR FOOD?</a:t>
            </a:r>
            <a:endParaRPr>
              <a:solidFill>
                <a:schemeClr val="dk2"/>
              </a:solidFill>
            </a:endParaRPr>
          </a:p>
        </p:txBody>
      </p:sp>
      <p:sp>
        <p:nvSpPr>
          <p:cNvPr id="454" name="Google Shape;454;p38"/>
          <p:cNvSpPr txBox="1">
            <a:spLocks noGrp="1"/>
          </p:cNvSpPr>
          <p:nvPr>
            <p:ph type="title" idx="18"/>
          </p:nvPr>
        </p:nvSpPr>
        <p:spPr>
          <a:xfrm>
            <a:off x="2059425" y="2866347"/>
            <a:ext cx="1219800" cy="65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E2DACC"/>
                </a:solidFill>
              </a:rPr>
              <a:t>03</a:t>
            </a:r>
            <a:endParaRPr>
              <a:solidFill>
                <a:srgbClr val="E2DACC"/>
              </a:solidFill>
            </a:endParaRPr>
          </a:p>
        </p:txBody>
      </p:sp>
      <p:grpSp>
        <p:nvGrpSpPr>
          <p:cNvPr id="455" name="Google Shape;455;p38"/>
          <p:cNvGrpSpPr/>
          <p:nvPr/>
        </p:nvGrpSpPr>
        <p:grpSpPr>
          <a:xfrm>
            <a:off x="1114229" y="495644"/>
            <a:ext cx="192054" cy="174253"/>
            <a:chOff x="5199750" y="3061050"/>
            <a:chExt cx="114700" cy="104075"/>
          </a:xfrm>
        </p:grpSpPr>
        <p:sp>
          <p:nvSpPr>
            <p:cNvPr id="456" name="Google Shape;456;p38"/>
            <p:cNvSpPr/>
            <p:nvPr/>
          </p:nvSpPr>
          <p:spPr>
            <a:xfrm>
              <a:off x="5199750" y="3125425"/>
              <a:ext cx="40150" cy="39700"/>
            </a:xfrm>
            <a:custGeom>
              <a:avLst/>
              <a:gdLst/>
              <a:ahLst/>
              <a:cxnLst/>
              <a:rect l="l" t="t" r="r" b="b"/>
              <a:pathLst>
                <a:path w="1606" h="1588" extrusionOk="0">
                  <a:moveTo>
                    <a:pt x="802" y="1"/>
                  </a:moveTo>
                  <a:cubicBezTo>
                    <a:pt x="593" y="4"/>
                    <a:pt x="392" y="87"/>
                    <a:pt x="242" y="234"/>
                  </a:cubicBezTo>
                  <a:cubicBezTo>
                    <a:pt x="104" y="371"/>
                    <a:pt x="0" y="597"/>
                    <a:pt x="9" y="794"/>
                  </a:cubicBezTo>
                  <a:cubicBezTo>
                    <a:pt x="29" y="1225"/>
                    <a:pt x="357" y="1588"/>
                    <a:pt x="802" y="1588"/>
                  </a:cubicBezTo>
                  <a:lnTo>
                    <a:pt x="804" y="1588"/>
                  </a:lnTo>
                  <a:cubicBezTo>
                    <a:pt x="1012" y="1587"/>
                    <a:pt x="1214" y="1502"/>
                    <a:pt x="1364" y="1356"/>
                  </a:cubicBezTo>
                  <a:cubicBezTo>
                    <a:pt x="1501" y="1219"/>
                    <a:pt x="1606" y="993"/>
                    <a:pt x="1597" y="794"/>
                  </a:cubicBezTo>
                  <a:cubicBezTo>
                    <a:pt x="1577" y="365"/>
                    <a:pt x="1248" y="1"/>
                    <a:pt x="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8"/>
            <p:cNvSpPr/>
            <p:nvPr/>
          </p:nvSpPr>
          <p:spPr>
            <a:xfrm>
              <a:off x="5224950" y="3061050"/>
              <a:ext cx="40150" cy="39750"/>
            </a:xfrm>
            <a:custGeom>
              <a:avLst/>
              <a:gdLst/>
              <a:ahLst/>
              <a:cxnLst/>
              <a:rect l="l" t="t" r="r" b="b"/>
              <a:pathLst>
                <a:path w="1606" h="1590" extrusionOk="0">
                  <a:moveTo>
                    <a:pt x="802" y="1"/>
                  </a:moveTo>
                  <a:cubicBezTo>
                    <a:pt x="592" y="3"/>
                    <a:pt x="392" y="86"/>
                    <a:pt x="242" y="234"/>
                  </a:cubicBezTo>
                  <a:cubicBezTo>
                    <a:pt x="103" y="371"/>
                    <a:pt x="0" y="597"/>
                    <a:pt x="9" y="794"/>
                  </a:cubicBezTo>
                  <a:cubicBezTo>
                    <a:pt x="27" y="1225"/>
                    <a:pt x="358" y="1588"/>
                    <a:pt x="802" y="1588"/>
                  </a:cubicBezTo>
                  <a:lnTo>
                    <a:pt x="802" y="1589"/>
                  </a:lnTo>
                  <a:cubicBezTo>
                    <a:pt x="1012" y="1586"/>
                    <a:pt x="1213" y="1502"/>
                    <a:pt x="1364" y="1356"/>
                  </a:cubicBezTo>
                  <a:cubicBezTo>
                    <a:pt x="1501" y="1219"/>
                    <a:pt x="1606" y="993"/>
                    <a:pt x="1596" y="796"/>
                  </a:cubicBezTo>
                  <a:cubicBezTo>
                    <a:pt x="1577" y="365"/>
                    <a:pt x="1247" y="1"/>
                    <a:pt x="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8"/>
            <p:cNvSpPr/>
            <p:nvPr/>
          </p:nvSpPr>
          <p:spPr>
            <a:xfrm>
              <a:off x="5274275" y="3116900"/>
              <a:ext cx="40175" cy="3970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8"/>
          <p:cNvSpPr/>
          <p:nvPr/>
        </p:nvSpPr>
        <p:spPr>
          <a:xfrm>
            <a:off x="8580225" y="4666950"/>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38"/>
          <p:cNvGrpSpPr/>
          <p:nvPr/>
        </p:nvGrpSpPr>
        <p:grpSpPr>
          <a:xfrm rot="1042833">
            <a:off x="-265853" y="4364449"/>
            <a:ext cx="715455" cy="812085"/>
            <a:chOff x="2821350" y="4078125"/>
            <a:chExt cx="317325" cy="392675"/>
          </a:xfrm>
        </p:grpSpPr>
        <p:sp>
          <p:nvSpPr>
            <p:cNvPr id="461" name="Google Shape;461;p38"/>
            <p:cNvSpPr/>
            <p:nvPr/>
          </p:nvSpPr>
          <p:spPr>
            <a:xfrm>
              <a:off x="2879675" y="4220750"/>
              <a:ext cx="87200" cy="44500"/>
            </a:xfrm>
            <a:custGeom>
              <a:avLst/>
              <a:gdLst/>
              <a:ahLst/>
              <a:cxnLst/>
              <a:rect l="l" t="t" r="r" b="b"/>
              <a:pathLst>
                <a:path w="3488" h="1780" extrusionOk="0">
                  <a:moveTo>
                    <a:pt x="2130" y="1"/>
                  </a:moveTo>
                  <a:cubicBezTo>
                    <a:pt x="1758" y="1"/>
                    <a:pt x="1355" y="97"/>
                    <a:pt x="1035" y="210"/>
                  </a:cubicBezTo>
                  <a:cubicBezTo>
                    <a:pt x="902" y="254"/>
                    <a:pt x="774" y="310"/>
                    <a:pt x="649" y="373"/>
                  </a:cubicBezTo>
                  <a:cubicBezTo>
                    <a:pt x="529" y="435"/>
                    <a:pt x="412" y="505"/>
                    <a:pt x="325" y="606"/>
                  </a:cubicBezTo>
                  <a:cubicBezTo>
                    <a:pt x="0" y="986"/>
                    <a:pt x="243" y="1574"/>
                    <a:pt x="741" y="1614"/>
                  </a:cubicBezTo>
                  <a:cubicBezTo>
                    <a:pt x="1117" y="1645"/>
                    <a:pt x="1735" y="1779"/>
                    <a:pt x="2264" y="1779"/>
                  </a:cubicBezTo>
                  <a:cubicBezTo>
                    <a:pt x="2952" y="1779"/>
                    <a:pt x="3488" y="1552"/>
                    <a:pt x="3140" y="572"/>
                  </a:cubicBezTo>
                  <a:cubicBezTo>
                    <a:pt x="2989" y="144"/>
                    <a:pt x="2583" y="1"/>
                    <a:pt x="2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8"/>
            <p:cNvSpPr/>
            <p:nvPr/>
          </p:nvSpPr>
          <p:spPr>
            <a:xfrm>
              <a:off x="2961775" y="4282500"/>
              <a:ext cx="68525" cy="43375"/>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8"/>
            <p:cNvSpPr/>
            <p:nvPr/>
          </p:nvSpPr>
          <p:spPr>
            <a:xfrm>
              <a:off x="3001300" y="4226900"/>
              <a:ext cx="70850" cy="44350"/>
            </a:xfrm>
            <a:custGeom>
              <a:avLst/>
              <a:gdLst/>
              <a:ahLst/>
              <a:cxnLst/>
              <a:rect l="l" t="t" r="r" b="b"/>
              <a:pathLst>
                <a:path w="2834" h="1774" extrusionOk="0">
                  <a:moveTo>
                    <a:pt x="1176" y="0"/>
                  </a:moveTo>
                  <a:cubicBezTo>
                    <a:pt x="673" y="0"/>
                    <a:pt x="214" y="131"/>
                    <a:pt x="91" y="437"/>
                  </a:cubicBezTo>
                  <a:cubicBezTo>
                    <a:pt x="1" y="662"/>
                    <a:pt x="77" y="928"/>
                    <a:pt x="233" y="1114"/>
                  </a:cubicBezTo>
                  <a:cubicBezTo>
                    <a:pt x="388" y="1298"/>
                    <a:pt x="613" y="1413"/>
                    <a:pt x="842" y="1491"/>
                  </a:cubicBezTo>
                  <a:cubicBezTo>
                    <a:pt x="1138" y="1594"/>
                    <a:pt x="1670" y="1773"/>
                    <a:pt x="2108" y="1773"/>
                  </a:cubicBezTo>
                  <a:cubicBezTo>
                    <a:pt x="2488" y="1773"/>
                    <a:pt x="2797" y="1638"/>
                    <a:pt x="2816" y="1198"/>
                  </a:cubicBezTo>
                  <a:cubicBezTo>
                    <a:pt x="2826" y="976"/>
                    <a:pt x="2834" y="742"/>
                    <a:pt x="2728" y="549"/>
                  </a:cubicBezTo>
                  <a:cubicBezTo>
                    <a:pt x="2544" y="215"/>
                    <a:pt x="1823" y="0"/>
                    <a:pt x="1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8"/>
            <p:cNvSpPr/>
            <p:nvPr/>
          </p:nvSpPr>
          <p:spPr>
            <a:xfrm>
              <a:off x="2840650" y="4289300"/>
              <a:ext cx="59550" cy="29250"/>
            </a:xfrm>
            <a:custGeom>
              <a:avLst/>
              <a:gdLst/>
              <a:ahLst/>
              <a:cxnLst/>
              <a:rect l="l" t="t" r="r" b="b"/>
              <a:pathLst>
                <a:path w="2382" h="1170" extrusionOk="0">
                  <a:moveTo>
                    <a:pt x="616" y="0"/>
                  </a:moveTo>
                  <a:cubicBezTo>
                    <a:pt x="507" y="0"/>
                    <a:pt x="397" y="12"/>
                    <a:pt x="304" y="66"/>
                  </a:cubicBezTo>
                  <a:cubicBezTo>
                    <a:pt x="14" y="236"/>
                    <a:pt x="1" y="757"/>
                    <a:pt x="266" y="956"/>
                  </a:cubicBezTo>
                  <a:cubicBezTo>
                    <a:pt x="386" y="1046"/>
                    <a:pt x="539" y="1079"/>
                    <a:pt x="687" y="1103"/>
                  </a:cubicBezTo>
                  <a:cubicBezTo>
                    <a:pt x="962" y="1147"/>
                    <a:pt x="1240" y="1170"/>
                    <a:pt x="1518" y="1170"/>
                  </a:cubicBezTo>
                  <a:cubicBezTo>
                    <a:pt x="1688" y="1170"/>
                    <a:pt x="1859" y="1161"/>
                    <a:pt x="2029" y="1144"/>
                  </a:cubicBezTo>
                  <a:cubicBezTo>
                    <a:pt x="2122" y="1136"/>
                    <a:pt x="2222" y="1121"/>
                    <a:pt x="2290" y="1059"/>
                  </a:cubicBezTo>
                  <a:cubicBezTo>
                    <a:pt x="2359" y="994"/>
                    <a:pt x="2382" y="890"/>
                    <a:pt x="2376" y="795"/>
                  </a:cubicBezTo>
                  <a:cubicBezTo>
                    <a:pt x="2357" y="545"/>
                    <a:pt x="2167" y="331"/>
                    <a:pt x="1941" y="219"/>
                  </a:cubicBezTo>
                  <a:cubicBezTo>
                    <a:pt x="1591" y="46"/>
                    <a:pt x="1081" y="12"/>
                    <a:pt x="692" y="2"/>
                  </a:cubicBezTo>
                  <a:cubicBezTo>
                    <a:pt x="667" y="1"/>
                    <a:pt x="641" y="0"/>
                    <a:pt x="6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8"/>
            <p:cNvSpPr/>
            <p:nvPr/>
          </p:nvSpPr>
          <p:spPr>
            <a:xfrm>
              <a:off x="2902675" y="4333750"/>
              <a:ext cx="59275" cy="35575"/>
            </a:xfrm>
            <a:custGeom>
              <a:avLst/>
              <a:gdLst/>
              <a:ahLst/>
              <a:cxnLst/>
              <a:rect l="l" t="t" r="r" b="b"/>
              <a:pathLst>
                <a:path w="2371" h="1423" extrusionOk="0">
                  <a:moveTo>
                    <a:pt x="655" y="0"/>
                  </a:moveTo>
                  <a:cubicBezTo>
                    <a:pt x="589" y="0"/>
                    <a:pt x="533" y="7"/>
                    <a:pt x="493" y="23"/>
                  </a:cubicBezTo>
                  <a:cubicBezTo>
                    <a:pt x="232" y="124"/>
                    <a:pt x="57" y="386"/>
                    <a:pt x="9" y="660"/>
                  </a:cubicBezTo>
                  <a:cubicBezTo>
                    <a:pt x="1" y="700"/>
                    <a:pt x="1" y="742"/>
                    <a:pt x="9" y="782"/>
                  </a:cubicBezTo>
                  <a:cubicBezTo>
                    <a:pt x="24" y="823"/>
                    <a:pt x="47" y="861"/>
                    <a:pt x="77" y="892"/>
                  </a:cubicBezTo>
                  <a:cubicBezTo>
                    <a:pt x="405" y="1275"/>
                    <a:pt x="814" y="1422"/>
                    <a:pt x="1267" y="1422"/>
                  </a:cubicBezTo>
                  <a:cubicBezTo>
                    <a:pt x="1388" y="1422"/>
                    <a:pt x="1512" y="1412"/>
                    <a:pt x="1638" y="1392"/>
                  </a:cubicBezTo>
                  <a:cubicBezTo>
                    <a:pt x="1810" y="1365"/>
                    <a:pt x="1991" y="1327"/>
                    <a:pt x="2113" y="1204"/>
                  </a:cubicBezTo>
                  <a:cubicBezTo>
                    <a:pt x="2370" y="946"/>
                    <a:pt x="2189" y="466"/>
                    <a:pt x="1864" y="299"/>
                  </a:cubicBezTo>
                  <a:cubicBezTo>
                    <a:pt x="1654" y="190"/>
                    <a:pt x="1007" y="0"/>
                    <a:pt x="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8"/>
            <p:cNvSpPr/>
            <p:nvPr/>
          </p:nvSpPr>
          <p:spPr>
            <a:xfrm>
              <a:off x="2992875" y="4172525"/>
              <a:ext cx="59250" cy="35525"/>
            </a:xfrm>
            <a:custGeom>
              <a:avLst/>
              <a:gdLst/>
              <a:ahLst/>
              <a:cxnLst/>
              <a:rect l="l" t="t" r="r" b="b"/>
              <a:pathLst>
                <a:path w="2370" h="1421" extrusionOk="0">
                  <a:moveTo>
                    <a:pt x="656" y="0"/>
                  </a:moveTo>
                  <a:cubicBezTo>
                    <a:pt x="588" y="0"/>
                    <a:pt x="532" y="7"/>
                    <a:pt x="491" y="23"/>
                  </a:cubicBezTo>
                  <a:cubicBezTo>
                    <a:pt x="231" y="123"/>
                    <a:pt x="55" y="385"/>
                    <a:pt x="9" y="659"/>
                  </a:cubicBezTo>
                  <a:cubicBezTo>
                    <a:pt x="0" y="699"/>
                    <a:pt x="0" y="742"/>
                    <a:pt x="9" y="782"/>
                  </a:cubicBezTo>
                  <a:cubicBezTo>
                    <a:pt x="23" y="824"/>
                    <a:pt x="46" y="861"/>
                    <a:pt x="76" y="892"/>
                  </a:cubicBezTo>
                  <a:cubicBezTo>
                    <a:pt x="405" y="1274"/>
                    <a:pt x="814" y="1421"/>
                    <a:pt x="1267" y="1421"/>
                  </a:cubicBezTo>
                  <a:cubicBezTo>
                    <a:pt x="1387" y="1421"/>
                    <a:pt x="1511" y="1410"/>
                    <a:pt x="1638" y="1391"/>
                  </a:cubicBezTo>
                  <a:cubicBezTo>
                    <a:pt x="1809" y="1365"/>
                    <a:pt x="1991" y="1327"/>
                    <a:pt x="2112" y="1204"/>
                  </a:cubicBezTo>
                  <a:cubicBezTo>
                    <a:pt x="2370" y="945"/>
                    <a:pt x="2188" y="465"/>
                    <a:pt x="1864" y="299"/>
                  </a:cubicBezTo>
                  <a:cubicBezTo>
                    <a:pt x="1654" y="191"/>
                    <a:pt x="1008" y="0"/>
                    <a:pt x="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8"/>
            <p:cNvSpPr/>
            <p:nvPr/>
          </p:nvSpPr>
          <p:spPr>
            <a:xfrm>
              <a:off x="3004825" y="4332400"/>
              <a:ext cx="78875" cy="35675"/>
            </a:xfrm>
            <a:custGeom>
              <a:avLst/>
              <a:gdLst/>
              <a:ahLst/>
              <a:cxnLst/>
              <a:rect l="l" t="t" r="r" b="b"/>
              <a:pathLst>
                <a:path w="3155" h="1427" extrusionOk="0">
                  <a:moveTo>
                    <a:pt x="1869" y="1"/>
                  </a:moveTo>
                  <a:cubicBezTo>
                    <a:pt x="1855" y="1"/>
                    <a:pt x="1842" y="1"/>
                    <a:pt x="1829" y="2"/>
                  </a:cubicBezTo>
                  <a:cubicBezTo>
                    <a:pt x="1390" y="35"/>
                    <a:pt x="84" y="35"/>
                    <a:pt x="44" y="621"/>
                  </a:cubicBezTo>
                  <a:cubicBezTo>
                    <a:pt x="1" y="1268"/>
                    <a:pt x="797" y="1426"/>
                    <a:pt x="1473" y="1426"/>
                  </a:cubicBezTo>
                  <a:cubicBezTo>
                    <a:pt x="1797" y="1426"/>
                    <a:pt x="2093" y="1390"/>
                    <a:pt x="2258" y="1354"/>
                  </a:cubicBezTo>
                  <a:cubicBezTo>
                    <a:pt x="2357" y="1332"/>
                    <a:pt x="2457" y="1306"/>
                    <a:pt x="2537" y="1248"/>
                  </a:cubicBezTo>
                  <a:cubicBezTo>
                    <a:pt x="3155" y="797"/>
                    <a:pt x="2409"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8"/>
            <p:cNvSpPr/>
            <p:nvPr/>
          </p:nvSpPr>
          <p:spPr>
            <a:xfrm>
              <a:off x="2907825" y="4160200"/>
              <a:ext cx="78875" cy="35700"/>
            </a:xfrm>
            <a:custGeom>
              <a:avLst/>
              <a:gdLst/>
              <a:ahLst/>
              <a:cxnLst/>
              <a:rect l="l" t="t" r="r" b="b"/>
              <a:pathLst>
                <a:path w="3155" h="1428" extrusionOk="0">
                  <a:moveTo>
                    <a:pt x="1870" y="1"/>
                  </a:moveTo>
                  <a:cubicBezTo>
                    <a:pt x="1856" y="1"/>
                    <a:pt x="1843" y="1"/>
                    <a:pt x="1830" y="2"/>
                  </a:cubicBezTo>
                  <a:cubicBezTo>
                    <a:pt x="1391" y="35"/>
                    <a:pt x="84" y="35"/>
                    <a:pt x="45" y="620"/>
                  </a:cubicBezTo>
                  <a:cubicBezTo>
                    <a:pt x="1" y="1269"/>
                    <a:pt x="798" y="1428"/>
                    <a:pt x="1475" y="1428"/>
                  </a:cubicBezTo>
                  <a:cubicBezTo>
                    <a:pt x="1798" y="1428"/>
                    <a:pt x="2094" y="1392"/>
                    <a:pt x="2259" y="1355"/>
                  </a:cubicBezTo>
                  <a:cubicBezTo>
                    <a:pt x="2356" y="1332"/>
                    <a:pt x="2456" y="1307"/>
                    <a:pt x="2537" y="1248"/>
                  </a:cubicBezTo>
                  <a:cubicBezTo>
                    <a:pt x="3154" y="797"/>
                    <a:pt x="2408"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8"/>
            <p:cNvSpPr/>
            <p:nvPr/>
          </p:nvSpPr>
          <p:spPr>
            <a:xfrm>
              <a:off x="3062800" y="4282875"/>
              <a:ext cx="74825" cy="36950"/>
            </a:xfrm>
            <a:custGeom>
              <a:avLst/>
              <a:gdLst/>
              <a:ahLst/>
              <a:cxnLst/>
              <a:rect l="l" t="t" r="r" b="b"/>
              <a:pathLst>
                <a:path w="2993" h="1478" extrusionOk="0">
                  <a:moveTo>
                    <a:pt x="833" y="1"/>
                  </a:moveTo>
                  <a:cubicBezTo>
                    <a:pt x="731" y="1"/>
                    <a:pt x="648" y="9"/>
                    <a:pt x="592" y="26"/>
                  </a:cubicBezTo>
                  <a:cubicBezTo>
                    <a:pt x="282" y="119"/>
                    <a:pt x="0" y="386"/>
                    <a:pt x="0" y="708"/>
                  </a:cubicBezTo>
                  <a:cubicBezTo>
                    <a:pt x="0" y="935"/>
                    <a:pt x="140" y="1148"/>
                    <a:pt x="331" y="1275"/>
                  </a:cubicBezTo>
                  <a:cubicBezTo>
                    <a:pt x="519" y="1404"/>
                    <a:pt x="751" y="1457"/>
                    <a:pt x="978" y="1473"/>
                  </a:cubicBezTo>
                  <a:cubicBezTo>
                    <a:pt x="1030" y="1476"/>
                    <a:pt x="1082" y="1478"/>
                    <a:pt x="1134" y="1478"/>
                  </a:cubicBezTo>
                  <a:cubicBezTo>
                    <a:pt x="1489" y="1478"/>
                    <a:pt x="1840" y="1397"/>
                    <a:pt x="2161" y="1240"/>
                  </a:cubicBezTo>
                  <a:cubicBezTo>
                    <a:pt x="2254" y="1194"/>
                    <a:pt x="2345" y="1140"/>
                    <a:pt x="2413" y="1061"/>
                  </a:cubicBezTo>
                  <a:cubicBezTo>
                    <a:pt x="2992" y="367"/>
                    <a:pt x="1509" y="1"/>
                    <a:pt x="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8"/>
            <p:cNvSpPr/>
            <p:nvPr/>
          </p:nvSpPr>
          <p:spPr>
            <a:xfrm>
              <a:off x="2955925" y="4386250"/>
              <a:ext cx="67225" cy="31150"/>
            </a:xfrm>
            <a:custGeom>
              <a:avLst/>
              <a:gdLst/>
              <a:ahLst/>
              <a:cxnLst/>
              <a:rect l="l" t="t" r="r" b="b"/>
              <a:pathLst>
                <a:path w="2689" h="1246" extrusionOk="0">
                  <a:moveTo>
                    <a:pt x="1729" y="0"/>
                  </a:moveTo>
                  <a:cubicBezTo>
                    <a:pt x="1146" y="0"/>
                    <a:pt x="0" y="112"/>
                    <a:pt x="488" y="797"/>
                  </a:cubicBezTo>
                  <a:cubicBezTo>
                    <a:pt x="603" y="958"/>
                    <a:pt x="792" y="1054"/>
                    <a:pt x="979" y="1118"/>
                  </a:cubicBezTo>
                  <a:cubicBezTo>
                    <a:pt x="1226" y="1203"/>
                    <a:pt x="1485" y="1246"/>
                    <a:pt x="1744" y="1246"/>
                  </a:cubicBezTo>
                  <a:cubicBezTo>
                    <a:pt x="1792" y="1246"/>
                    <a:pt x="1840" y="1244"/>
                    <a:pt x="1887" y="1241"/>
                  </a:cubicBezTo>
                  <a:cubicBezTo>
                    <a:pt x="2238" y="1220"/>
                    <a:pt x="2652" y="1038"/>
                    <a:pt x="2671" y="687"/>
                  </a:cubicBezTo>
                  <a:cubicBezTo>
                    <a:pt x="2688" y="402"/>
                    <a:pt x="2424" y="278"/>
                    <a:pt x="2252" y="105"/>
                  </a:cubicBezTo>
                  <a:cubicBezTo>
                    <a:pt x="2179" y="32"/>
                    <a:pt x="2068" y="15"/>
                    <a:pt x="1963" y="7"/>
                  </a:cubicBezTo>
                  <a:cubicBezTo>
                    <a:pt x="1908" y="3"/>
                    <a:pt x="182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8"/>
            <p:cNvSpPr/>
            <p:nvPr/>
          </p:nvSpPr>
          <p:spPr>
            <a:xfrm>
              <a:off x="2850650" y="4086975"/>
              <a:ext cx="67250" cy="31150"/>
            </a:xfrm>
            <a:custGeom>
              <a:avLst/>
              <a:gdLst/>
              <a:ahLst/>
              <a:cxnLst/>
              <a:rect l="l" t="t" r="r" b="b"/>
              <a:pathLst>
                <a:path w="2690" h="1246" extrusionOk="0">
                  <a:moveTo>
                    <a:pt x="1736" y="1"/>
                  </a:moveTo>
                  <a:cubicBezTo>
                    <a:pt x="1155" y="1"/>
                    <a:pt x="0" y="110"/>
                    <a:pt x="490" y="797"/>
                  </a:cubicBezTo>
                  <a:cubicBezTo>
                    <a:pt x="605" y="960"/>
                    <a:pt x="794" y="1054"/>
                    <a:pt x="981" y="1118"/>
                  </a:cubicBezTo>
                  <a:cubicBezTo>
                    <a:pt x="1227" y="1203"/>
                    <a:pt x="1486" y="1246"/>
                    <a:pt x="1747" y="1246"/>
                  </a:cubicBezTo>
                  <a:cubicBezTo>
                    <a:pt x="1794" y="1246"/>
                    <a:pt x="1842" y="1244"/>
                    <a:pt x="1890" y="1241"/>
                  </a:cubicBezTo>
                  <a:cubicBezTo>
                    <a:pt x="2239" y="1220"/>
                    <a:pt x="2654" y="1038"/>
                    <a:pt x="2674" y="687"/>
                  </a:cubicBezTo>
                  <a:cubicBezTo>
                    <a:pt x="2690" y="402"/>
                    <a:pt x="2425" y="278"/>
                    <a:pt x="2253" y="105"/>
                  </a:cubicBezTo>
                  <a:cubicBezTo>
                    <a:pt x="2181" y="32"/>
                    <a:pt x="2069" y="16"/>
                    <a:pt x="1966" y="7"/>
                  </a:cubicBezTo>
                  <a:cubicBezTo>
                    <a:pt x="1911" y="3"/>
                    <a:pt x="1831"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8"/>
            <p:cNvSpPr/>
            <p:nvPr/>
          </p:nvSpPr>
          <p:spPr>
            <a:xfrm>
              <a:off x="2932650" y="4115675"/>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7" y="1203"/>
                    <a:pt x="1486" y="1246"/>
                    <a:pt x="1746" y="1246"/>
                  </a:cubicBezTo>
                  <a:cubicBezTo>
                    <a:pt x="1794" y="1246"/>
                    <a:pt x="1841" y="1244"/>
                    <a:pt x="1889" y="1242"/>
                  </a:cubicBezTo>
                  <a:cubicBezTo>
                    <a:pt x="2239" y="1220"/>
                    <a:pt x="2654" y="1038"/>
                    <a:pt x="2674" y="688"/>
                  </a:cubicBezTo>
                  <a:cubicBezTo>
                    <a:pt x="2690" y="404"/>
                    <a:pt x="2425" y="278"/>
                    <a:pt x="2254" y="105"/>
                  </a:cubicBezTo>
                  <a:cubicBezTo>
                    <a:pt x="2181" y="32"/>
                    <a:pt x="2069" y="16"/>
                    <a:pt x="1966" y="8"/>
                  </a:cubicBezTo>
                  <a:cubicBezTo>
                    <a:pt x="1911" y="4"/>
                    <a:pt x="1831"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8"/>
            <p:cNvSpPr/>
            <p:nvPr/>
          </p:nvSpPr>
          <p:spPr>
            <a:xfrm>
              <a:off x="3018725" y="4134800"/>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8" y="1203"/>
                    <a:pt x="1486" y="1246"/>
                    <a:pt x="1746" y="1246"/>
                  </a:cubicBezTo>
                  <a:cubicBezTo>
                    <a:pt x="1794" y="1246"/>
                    <a:pt x="1842" y="1244"/>
                    <a:pt x="1889" y="1242"/>
                  </a:cubicBezTo>
                  <a:cubicBezTo>
                    <a:pt x="2240" y="1220"/>
                    <a:pt x="2654" y="1038"/>
                    <a:pt x="2674" y="688"/>
                  </a:cubicBezTo>
                  <a:cubicBezTo>
                    <a:pt x="2690" y="404"/>
                    <a:pt x="2425" y="278"/>
                    <a:pt x="2254" y="105"/>
                  </a:cubicBezTo>
                  <a:cubicBezTo>
                    <a:pt x="2181" y="32"/>
                    <a:pt x="2069" y="16"/>
                    <a:pt x="1966" y="8"/>
                  </a:cubicBezTo>
                  <a:cubicBezTo>
                    <a:pt x="1912" y="4"/>
                    <a:pt x="1832"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8"/>
            <p:cNvSpPr/>
            <p:nvPr/>
          </p:nvSpPr>
          <p:spPr>
            <a:xfrm>
              <a:off x="2863425" y="4391850"/>
              <a:ext cx="73375" cy="29550"/>
            </a:xfrm>
            <a:custGeom>
              <a:avLst/>
              <a:gdLst/>
              <a:ahLst/>
              <a:cxnLst/>
              <a:rect l="l" t="t" r="r" b="b"/>
              <a:pathLst>
                <a:path w="2935" h="1182" extrusionOk="0">
                  <a:moveTo>
                    <a:pt x="990" y="0"/>
                  </a:moveTo>
                  <a:cubicBezTo>
                    <a:pt x="768" y="0"/>
                    <a:pt x="549" y="11"/>
                    <a:pt x="347" y="11"/>
                  </a:cubicBezTo>
                  <a:cubicBezTo>
                    <a:pt x="288" y="11"/>
                    <a:pt x="227" y="11"/>
                    <a:pt x="178" y="41"/>
                  </a:cubicBezTo>
                  <a:cubicBezTo>
                    <a:pt x="135" y="71"/>
                    <a:pt x="104" y="112"/>
                    <a:pt x="87" y="159"/>
                  </a:cubicBezTo>
                  <a:cubicBezTo>
                    <a:pt x="1" y="364"/>
                    <a:pt x="59" y="610"/>
                    <a:pt x="197" y="786"/>
                  </a:cubicBezTo>
                  <a:cubicBezTo>
                    <a:pt x="333" y="962"/>
                    <a:pt x="536" y="1072"/>
                    <a:pt x="744" y="1146"/>
                  </a:cubicBezTo>
                  <a:cubicBezTo>
                    <a:pt x="813" y="1170"/>
                    <a:pt x="897" y="1182"/>
                    <a:pt x="989" y="1182"/>
                  </a:cubicBezTo>
                  <a:cubicBezTo>
                    <a:pt x="1704" y="1182"/>
                    <a:pt x="2935" y="510"/>
                    <a:pt x="1901" y="125"/>
                  </a:cubicBezTo>
                  <a:cubicBezTo>
                    <a:pt x="1626" y="22"/>
                    <a:pt x="1306" y="0"/>
                    <a:pt x="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8"/>
            <p:cNvSpPr/>
            <p:nvPr/>
          </p:nvSpPr>
          <p:spPr>
            <a:xfrm>
              <a:off x="3048025" y="4392850"/>
              <a:ext cx="59700" cy="32950"/>
            </a:xfrm>
            <a:custGeom>
              <a:avLst/>
              <a:gdLst/>
              <a:ahLst/>
              <a:cxnLst/>
              <a:rect l="l" t="t" r="r" b="b"/>
              <a:pathLst>
                <a:path w="2388" h="1318" extrusionOk="0">
                  <a:moveTo>
                    <a:pt x="1010" y="1"/>
                  </a:moveTo>
                  <a:cubicBezTo>
                    <a:pt x="655" y="1"/>
                    <a:pt x="308" y="143"/>
                    <a:pt x="98" y="476"/>
                  </a:cubicBezTo>
                  <a:cubicBezTo>
                    <a:pt x="74" y="513"/>
                    <a:pt x="54" y="554"/>
                    <a:pt x="41" y="596"/>
                  </a:cubicBezTo>
                  <a:cubicBezTo>
                    <a:pt x="1" y="743"/>
                    <a:pt x="79" y="893"/>
                    <a:pt x="157" y="1025"/>
                  </a:cubicBezTo>
                  <a:cubicBezTo>
                    <a:pt x="217" y="1129"/>
                    <a:pt x="284" y="1239"/>
                    <a:pt x="394" y="1286"/>
                  </a:cubicBezTo>
                  <a:cubicBezTo>
                    <a:pt x="451" y="1312"/>
                    <a:pt x="513" y="1318"/>
                    <a:pt x="576" y="1318"/>
                  </a:cubicBezTo>
                  <a:cubicBezTo>
                    <a:pt x="597" y="1318"/>
                    <a:pt x="618" y="1317"/>
                    <a:pt x="639" y="1316"/>
                  </a:cubicBezTo>
                  <a:cubicBezTo>
                    <a:pt x="1009" y="1306"/>
                    <a:pt x="1740" y="1312"/>
                    <a:pt x="2086" y="1129"/>
                  </a:cubicBezTo>
                  <a:cubicBezTo>
                    <a:pt x="2339" y="996"/>
                    <a:pt x="2387" y="764"/>
                    <a:pt x="1940" y="354"/>
                  </a:cubicBezTo>
                  <a:cubicBezTo>
                    <a:pt x="1699" y="132"/>
                    <a:pt x="1351"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8"/>
            <p:cNvSpPr/>
            <p:nvPr/>
          </p:nvSpPr>
          <p:spPr>
            <a:xfrm>
              <a:off x="2915900" y="4444325"/>
              <a:ext cx="49275" cy="26475"/>
            </a:xfrm>
            <a:custGeom>
              <a:avLst/>
              <a:gdLst/>
              <a:ahLst/>
              <a:cxnLst/>
              <a:rect l="l" t="t" r="r" b="b"/>
              <a:pathLst>
                <a:path w="1971" h="1059" extrusionOk="0">
                  <a:moveTo>
                    <a:pt x="1407" y="1"/>
                  </a:moveTo>
                  <a:cubicBezTo>
                    <a:pt x="1181" y="1"/>
                    <a:pt x="932" y="55"/>
                    <a:pt x="763" y="65"/>
                  </a:cubicBezTo>
                  <a:cubicBezTo>
                    <a:pt x="539" y="80"/>
                    <a:pt x="280" y="111"/>
                    <a:pt x="157" y="300"/>
                  </a:cubicBezTo>
                  <a:cubicBezTo>
                    <a:pt x="1" y="537"/>
                    <a:pt x="190" y="877"/>
                    <a:pt x="454" y="983"/>
                  </a:cubicBezTo>
                  <a:cubicBezTo>
                    <a:pt x="572" y="1030"/>
                    <a:pt x="748" y="1058"/>
                    <a:pt x="938" y="1058"/>
                  </a:cubicBezTo>
                  <a:cubicBezTo>
                    <a:pt x="1410" y="1058"/>
                    <a:pt x="1970" y="887"/>
                    <a:pt x="1940" y="417"/>
                  </a:cubicBezTo>
                  <a:cubicBezTo>
                    <a:pt x="1918" y="81"/>
                    <a:pt x="1680" y="1"/>
                    <a:pt x="1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8"/>
            <p:cNvSpPr/>
            <p:nvPr/>
          </p:nvSpPr>
          <p:spPr>
            <a:xfrm>
              <a:off x="2848950" y="4190175"/>
              <a:ext cx="49275" cy="26450"/>
            </a:xfrm>
            <a:custGeom>
              <a:avLst/>
              <a:gdLst/>
              <a:ahLst/>
              <a:cxnLst/>
              <a:rect l="l" t="t" r="r" b="b"/>
              <a:pathLst>
                <a:path w="1971" h="1058" extrusionOk="0">
                  <a:moveTo>
                    <a:pt x="1406" y="0"/>
                  </a:moveTo>
                  <a:cubicBezTo>
                    <a:pt x="1181" y="0"/>
                    <a:pt x="932" y="55"/>
                    <a:pt x="763" y="65"/>
                  </a:cubicBezTo>
                  <a:cubicBezTo>
                    <a:pt x="538" y="79"/>
                    <a:pt x="280" y="110"/>
                    <a:pt x="157" y="299"/>
                  </a:cubicBezTo>
                  <a:cubicBezTo>
                    <a:pt x="1" y="537"/>
                    <a:pt x="189" y="877"/>
                    <a:pt x="454" y="983"/>
                  </a:cubicBezTo>
                  <a:cubicBezTo>
                    <a:pt x="571" y="1030"/>
                    <a:pt x="747" y="1058"/>
                    <a:pt x="938" y="1058"/>
                  </a:cubicBezTo>
                  <a:cubicBezTo>
                    <a:pt x="1410" y="1058"/>
                    <a:pt x="1970" y="886"/>
                    <a:pt x="1940" y="416"/>
                  </a:cubicBezTo>
                  <a:cubicBezTo>
                    <a:pt x="1917" y="80"/>
                    <a:pt x="1679" y="0"/>
                    <a:pt x="1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8"/>
            <p:cNvSpPr/>
            <p:nvPr/>
          </p:nvSpPr>
          <p:spPr>
            <a:xfrm>
              <a:off x="3005850" y="4438850"/>
              <a:ext cx="61800" cy="21875"/>
            </a:xfrm>
            <a:custGeom>
              <a:avLst/>
              <a:gdLst/>
              <a:ahLst/>
              <a:cxnLst/>
              <a:rect l="l" t="t" r="r" b="b"/>
              <a:pathLst>
                <a:path w="2472" h="875" extrusionOk="0">
                  <a:moveTo>
                    <a:pt x="1330" y="1"/>
                  </a:moveTo>
                  <a:cubicBezTo>
                    <a:pt x="1305" y="1"/>
                    <a:pt x="1281" y="2"/>
                    <a:pt x="1257" y="4"/>
                  </a:cubicBezTo>
                  <a:cubicBezTo>
                    <a:pt x="1001" y="28"/>
                    <a:pt x="460" y="23"/>
                    <a:pt x="234" y="147"/>
                  </a:cubicBezTo>
                  <a:cubicBezTo>
                    <a:pt x="89" y="228"/>
                    <a:pt x="1" y="426"/>
                    <a:pt x="89" y="566"/>
                  </a:cubicBezTo>
                  <a:cubicBezTo>
                    <a:pt x="307" y="823"/>
                    <a:pt x="664" y="875"/>
                    <a:pt x="1010" y="875"/>
                  </a:cubicBezTo>
                  <a:cubicBezTo>
                    <a:pt x="1085" y="875"/>
                    <a:pt x="1158" y="872"/>
                    <a:pt x="1230" y="869"/>
                  </a:cubicBezTo>
                  <a:cubicBezTo>
                    <a:pt x="1405" y="863"/>
                    <a:pt x="1583" y="855"/>
                    <a:pt x="1741" y="780"/>
                  </a:cubicBezTo>
                  <a:cubicBezTo>
                    <a:pt x="2472" y="436"/>
                    <a:pt x="1820"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8"/>
            <p:cNvSpPr/>
            <p:nvPr/>
          </p:nvSpPr>
          <p:spPr>
            <a:xfrm>
              <a:off x="2821350" y="4134150"/>
              <a:ext cx="61825" cy="21875"/>
            </a:xfrm>
            <a:custGeom>
              <a:avLst/>
              <a:gdLst/>
              <a:ahLst/>
              <a:cxnLst/>
              <a:rect l="l" t="t" r="r" b="b"/>
              <a:pathLst>
                <a:path w="2473" h="875" extrusionOk="0">
                  <a:moveTo>
                    <a:pt x="1330" y="0"/>
                  </a:moveTo>
                  <a:cubicBezTo>
                    <a:pt x="1306" y="0"/>
                    <a:pt x="1281" y="1"/>
                    <a:pt x="1258" y="4"/>
                  </a:cubicBezTo>
                  <a:cubicBezTo>
                    <a:pt x="1003" y="28"/>
                    <a:pt x="460" y="22"/>
                    <a:pt x="235" y="146"/>
                  </a:cubicBezTo>
                  <a:cubicBezTo>
                    <a:pt x="91" y="228"/>
                    <a:pt x="1" y="427"/>
                    <a:pt x="91" y="565"/>
                  </a:cubicBezTo>
                  <a:cubicBezTo>
                    <a:pt x="308" y="822"/>
                    <a:pt x="665" y="874"/>
                    <a:pt x="1012" y="874"/>
                  </a:cubicBezTo>
                  <a:cubicBezTo>
                    <a:pt x="1086" y="874"/>
                    <a:pt x="1160" y="872"/>
                    <a:pt x="1232" y="869"/>
                  </a:cubicBezTo>
                  <a:cubicBezTo>
                    <a:pt x="1405" y="861"/>
                    <a:pt x="1584" y="853"/>
                    <a:pt x="1742" y="780"/>
                  </a:cubicBezTo>
                  <a:cubicBezTo>
                    <a:pt x="2472" y="435"/>
                    <a:pt x="1821" y="0"/>
                    <a:pt x="1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p:nvPr/>
          </p:nvSpPr>
          <p:spPr>
            <a:xfrm>
              <a:off x="3076925" y="4198375"/>
              <a:ext cx="61750" cy="21875"/>
            </a:xfrm>
            <a:custGeom>
              <a:avLst/>
              <a:gdLst/>
              <a:ahLst/>
              <a:cxnLst/>
              <a:rect l="l" t="t" r="r" b="b"/>
              <a:pathLst>
                <a:path w="2470" h="875" extrusionOk="0">
                  <a:moveTo>
                    <a:pt x="1330" y="0"/>
                  </a:moveTo>
                  <a:cubicBezTo>
                    <a:pt x="1305" y="0"/>
                    <a:pt x="1280" y="2"/>
                    <a:pt x="1256" y="4"/>
                  </a:cubicBezTo>
                  <a:cubicBezTo>
                    <a:pt x="1001" y="28"/>
                    <a:pt x="458" y="21"/>
                    <a:pt x="233" y="147"/>
                  </a:cubicBezTo>
                  <a:cubicBezTo>
                    <a:pt x="89" y="229"/>
                    <a:pt x="0" y="426"/>
                    <a:pt x="89" y="566"/>
                  </a:cubicBezTo>
                  <a:cubicBezTo>
                    <a:pt x="306" y="824"/>
                    <a:pt x="666" y="874"/>
                    <a:pt x="1015" y="874"/>
                  </a:cubicBezTo>
                  <a:cubicBezTo>
                    <a:pt x="1087" y="874"/>
                    <a:pt x="1160" y="872"/>
                    <a:pt x="1230" y="869"/>
                  </a:cubicBezTo>
                  <a:cubicBezTo>
                    <a:pt x="1403" y="862"/>
                    <a:pt x="1583" y="853"/>
                    <a:pt x="1740" y="779"/>
                  </a:cubicBezTo>
                  <a:cubicBezTo>
                    <a:pt x="2469" y="435"/>
                    <a:pt x="1821" y="0"/>
                    <a:pt x="1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8"/>
            <p:cNvSpPr/>
            <p:nvPr/>
          </p:nvSpPr>
          <p:spPr>
            <a:xfrm>
              <a:off x="3004500" y="4078125"/>
              <a:ext cx="61775" cy="21875"/>
            </a:xfrm>
            <a:custGeom>
              <a:avLst/>
              <a:gdLst/>
              <a:ahLst/>
              <a:cxnLst/>
              <a:rect l="l" t="t" r="r" b="b"/>
              <a:pathLst>
                <a:path w="2471" h="875" extrusionOk="0">
                  <a:moveTo>
                    <a:pt x="1328" y="0"/>
                  </a:moveTo>
                  <a:cubicBezTo>
                    <a:pt x="1304" y="0"/>
                    <a:pt x="1279" y="2"/>
                    <a:pt x="1256" y="4"/>
                  </a:cubicBezTo>
                  <a:cubicBezTo>
                    <a:pt x="1001" y="28"/>
                    <a:pt x="458" y="22"/>
                    <a:pt x="233" y="145"/>
                  </a:cubicBezTo>
                  <a:cubicBezTo>
                    <a:pt x="89" y="227"/>
                    <a:pt x="0" y="426"/>
                    <a:pt x="89" y="564"/>
                  </a:cubicBezTo>
                  <a:cubicBezTo>
                    <a:pt x="307" y="824"/>
                    <a:pt x="666" y="874"/>
                    <a:pt x="1015" y="874"/>
                  </a:cubicBezTo>
                  <a:cubicBezTo>
                    <a:pt x="1088" y="874"/>
                    <a:pt x="1160" y="872"/>
                    <a:pt x="1230" y="869"/>
                  </a:cubicBezTo>
                  <a:cubicBezTo>
                    <a:pt x="1404" y="862"/>
                    <a:pt x="1583" y="853"/>
                    <a:pt x="1740" y="779"/>
                  </a:cubicBezTo>
                  <a:cubicBezTo>
                    <a:pt x="2470" y="434"/>
                    <a:pt x="1819" y="0"/>
                    <a:pt x="1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2" name="Google Shape;482;p38"/>
          <p:cNvSpPr/>
          <p:nvPr/>
        </p:nvSpPr>
        <p:spPr>
          <a:xfrm>
            <a:off x="673750" y="4545000"/>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3" name="Google Shape;483;p38"/>
          <p:cNvGrpSpPr/>
          <p:nvPr/>
        </p:nvGrpSpPr>
        <p:grpSpPr>
          <a:xfrm rot="1042833">
            <a:off x="8643822" y="3309924"/>
            <a:ext cx="715455" cy="812085"/>
            <a:chOff x="2821350" y="4078125"/>
            <a:chExt cx="317325" cy="392675"/>
          </a:xfrm>
        </p:grpSpPr>
        <p:sp>
          <p:nvSpPr>
            <p:cNvPr id="484" name="Google Shape;484;p38"/>
            <p:cNvSpPr/>
            <p:nvPr/>
          </p:nvSpPr>
          <p:spPr>
            <a:xfrm>
              <a:off x="2879675" y="4220750"/>
              <a:ext cx="87200" cy="44500"/>
            </a:xfrm>
            <a:custGeom>
              <a:avLst/>
              <a:gdLst/>
              <a:ahLst/>
              <a:cxnLst/>
              <a:rect l="l" t="t" r="r" b="b"/>
              <a:pathLst>
                <a:path w="3488" h="1780" extrusionOk="0">
                  <a:moveTo>
                    <a:pt x="2130" y="1"/>
                  </a:moveTo>
                  <a:cubicBezTo>
                    <a:pt x="1758" y="1"/>
                    <a:pt x="1355" y="97"/>
                    <a:pt x="1035" y="210"/>
                  </a:cubicBezTo>
                  <a:cubicBezTo>
                    <a:pt x="902" y="254"/>
                    <a:pt x="774" y="310"/>
                    <a:pt x="649" y="373"/>
                  </a:cubicBezTo>
                  <a:cubicBezTo>
                    <a:pt x="529" y="435"/>
                    <a:pt x="412" y="505"/>
                    <a:pt x="325" y="606"/>
                  </a:cubicBezTo>
                  <a:cubicBezTo>
                    <a:pt x="0" y="986"/>
                    <a:pt x="243" y="1574"/>
                    <a:pt x="741" y="1614"/>
                  </a:cubicBezTo>
                  <a:cubicBezTo>
                    <a:pt x="1117" y="1645"/>
                    <a:pt x="1735" y="1779"/>
                    <a:pt x="2264" y="1779"/>
                  </a:cubicBezTo>
                  <a:cubicBezTo>
                    <a:pt x="2952" y="1779"/>
                    <a:pt x="3488" y="1552"/>
                    <a:pt x="3140" y="572"/>
                  </a:cubicBezTo>
                  <a:cubicBezTo>
                    <a:pt x="2989" y="144"/>
                    <a:pt x="2583" y="1"/>
                    <a:pt x="2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8"/>
            <p:cNvSpPr/>
            <p:nvPr/>
          </p:nvSpPr>
          <p:spPr>
            <a:xfrm>
              <a:off x="2961775" y="4282500"/>
              <a:ext cx="68525" cy="43375"/>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8"/>
            <p:cNvSpPr/>
            <p:nvPr/>
          </p:nvSpPr>
          <p:spPr>
            <a:xfrm>
              <a:off x="3001300" y="4226900"/>
              <a:ext cx="70850" cy="44350"/>
            </a:xfrm>
            <a:custGeom>
              <a:avLst/>
              <a:gdLst/>
              <a:ahLst/>
              <a:cxnLst/>
              <a:rect l="l" t="t" r="r" b="b"/>
              <a:pathLst>
                <a:path w="2834" h="1774" extrusionOk="0">
                  <a:moveTo>
                    <a:pt x="1176" y="0"/>
                  </a:moveTo>
                  <a:cubicBezTo>
                    <a:pt x="673" y="0"/>
                    <a:pt x="214" y="131"/>
                    <a:pt x="91" y="437"/>
                  </a:cubicBezTo>
                  <a:cubicBezTo>
                    <a:pt x="1" y="662"/>
                    <a:pt x="77" y="928"/>
                    <a:pt x="233" y="1114"/>
                  </a:cubicBezTo>
                  <a:cubicBezTo>
                    <a:pt x="388" y="1298"/>
                    <a:pt x="613" y="1413"/>
                    <a:pt x="842" y="1491"/>
                  </a:cubicBezTo>
                  <a:cubicBezTo>
                    <a:pt x="1138" y="1594"/>
                    <a:pt x="1670" y="1773"/>
                    <a:pt x="2108" y="1773"/>
                  </a:cubicBezTo>
                  <a:cubicBezTo>
                    <a:pt x="2488" y="1773"/>
                    <a:pt x="2797" y="1638"/>
                    <a:pt x="2816" y="1198"/>
                  </a:cubicBezTo>
                  <a:cubicBezTo>
                    <a:pt x="2826" y="976"/>
                    <a:pt x="2834" y="742"/>
                    <a:pt x="2728" y="549"/>
                  </a:cubicBezTo>
                  <a:cubicBezTo>
                    <a:pt x="2544" y="215"/>
                    <a:pt x="1823" y="0"/>
                    <a:pt x="1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8"/>
            <p:cNvSpPr/>
            <p:nvPr/>
          </p:nvSpPr>
          <p:spPr>
            <a:xfrm>
              <a:off x="2840650" y="4289300"/>
              <a:ext cx="59550" cy="29250"/>
            </a:xfrm>
            <a:custGeom>
              <a:avLst/>
              <a:gdLst/>
              <a:ahLst/>
              <a:cxnLst/>
              <a:rect l="l" t="t" r="r" b="b"/>
              <a:pathLst>
                <a:path w="2382" h="1170" extrusionOk="0">
                  <a:moveTo>
                    <a:pt x="616" y="0"/>
                  </a:moveTo>
                  <a:cubicBezTo>
                    <a:pt x="507" y="0"/>
                    <a:pt x="397" y="12"/>
                    <a:pt x="304" y="66"/>
                  </a:cubicBezTo>
                  <a:cubicBezTo>
                    <a:pt x="14" y="236"/>
                    <a:pt x="1" y="757"/>
                    <a:pt x="266" y="956"/>
                  </a:cubicBezTo>
                  <a:cubicBezTo>
                    <a:pt x="386" y="1046"/>
                    <a:pt x="539" y="1079"/>
                    <a:pt x="687" y="1103"/>
                  </a:cubicBezTo>
                  <a:cubicBezTo>
                    <a:pt x="962" y="1147"/>
                    <a:pt x="1240" y="1170"/>
                    <a:pt x="1518" y="1170"/>
                  </a:cubicBezTo>
                  <a:cubicBezTo>
                    <a:pt x="1688" y="1170"/>
                    <a:pt x="1859" y="1161"/>
                    <a:pt x="2029" y="1144"/>
                  </a:cubicBezTo>
                  <a:cubicBezTo>
                    <a:pt x="2122" y="1136"/>
                    <a:pt x="2222" y="1121"/>
                    <a:pt x="2290" y="1059"/>
                  </a:cubicBezTo>
                  <a:cubicBezTo>
                    <a:pt x="2359" y="994"/>
                    <a:pt x="2382" y="890"/>
                    <a:pt x="2376" y="795"/>
                  </a:cubicBezTo>
                  <a:cubicBezTo>
                    <a:pt x="2357" y="545"/>
                    <a:pt x="2167" y="331"/>
                    <a:pt x="1941" y="219"/>
                  </a:cubicBezTo>
                  <a:cubicBezTo>
                    <a:pt x="1591" y="46"/>
                    <a:pt x="1081" y="12"/>
                    <a:pt x="692" y="2"/>
                  </a:cubicBezTo>
                  <a:cubicBezTo>
                    <a:pt x="667" y="1"/>
                    <a:pt x="641" y="0"/>
                    <a:pt x="6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8"/>
            <p:cNvSpPr/>
            <p:nvPr/>
          </p:nvSpPr>
          <p:spPr>
            <a:xfrm>
              <a:off x="2902675" y="4333750"/>
              <a:ext cx="59275" cy="35575"/>
            </a:xfrm>
            <a:custGeom>
              <a:avLst/>
              <a:gdLst/>
              <a:ahLst/>
              <a:cxnLst/>
              <a:rect l="l" t="t" r="r" b="b"/>
              <a:pathLst>
                <a:path w="2371" h="1423" extrusionOk="0">
                  <a:moveTo>
                    <a:pt x="655" y="0"/>
                  </a:moveTo>
                  <a:cubicBezTo>
                    <a:pt x="589" y="0"/>
                    <a:pt x="533" y="7"/>
                    <a:pt x="493" y="23"/>
                  </a:cubicBezTo>
                  <a:cubicBezTo>
                    <a:pt x="232" y="124"/>
                    <a:pt x="57" y="386"/>
                    <a:pt x="9" y="660"/>
                  </a:cubicBezTo>
                  <a:cubicBezTo>
                    <a:pt x="1" y="700"/>
                    <a:pt x="1" y="742"/>
                    <a:pt x="9" y="782"/>
                  </a:cubicBezTo>
                  <a:cubicBezTo>
                    <a:pt x="24" y="823"/>
                    <a:pt x="47" y="861"/>
                    <a:pt x="77" y="892"/>
                  </a:cubicBezTo>
                  <a:cubicBezTo>
                    <a:pt x="405" y="1275"/>
                    <a:pt x="814" y="1422"/>
                    <a:pt x="1267" y="1422"/>
                  </a:cubicBezTo>
                  <a:cubicBezTo>
                    <a:pt x="1388" y="1422"/>
                    <a:pt x="1512" y="1412"/>
                    <a:pt x="1638" y="1392"/>
                  </a:cubicBezTo>
                  <a:cubicBezTo>
                    <a:pt x="1810" y="1365"/>
                    <a:pt x="1991" y="1327"/>
                    <a:pt x="2113" y="1204"/>
                  </a:cubicBezTo>
                  <a:cubicBezTo>
                    <a:pt x="2370" y="946"/>
                    <a:pt x="2189" y="466"/>
                    <a:pt x="1864" y="299"/>
                  </a:cubicBezTo>
                  <a:cubicBezTo>
                    <a:pt x="1654" y="190"/>
                    <a:pt x="1007" y="0"/>
                    <a:pt x="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8"/>
            <p:cNvSpPr/>
            <p:nvPr/>
          </p:nvSpPr>
          <p:spPr>
            <a:xfrm>
              <a:off x="2992875" y="4172525"/>
              <a:ext cx="59250" cy="35525"/>
            </a:xfrm>
            <a:custGeom>
              <a:avLst/>
              <a:gdLst/>
              <a:ahLst/>
              <a:cxnLst/>
              <a:rect l="l" t="t" r="r" b="b"/>
              <a:pathLst>
                <a:path w="2370" h="1421" extrusionOk="0">
                  <a:moveTo>
                    <a:pt x="656" y="0"/>
                  </a:moveTo>
                  <a:cubicBezTo>
                    <a:pt x="588" y="0"/>
                    <a:pt x="532" y="7"/>
                    <a:pt x="491" y="23"/>
                  </a:cubicBezTo>
                  <a:cubicBezTo>
                    <a:pt x="231" y="123"/>
                    <a:pt x="55" y="385"/>
                    <a:pt x="9" y="659"/>
                  </a:cubicBezTo>
                  <a:cubicBezTo>
                    <a:pt x="0" y="699"/>
                    <a:pt x="0" y="742"/>
                    <a:pt x="9" y="782"/>
                  </a:cubicBezTo>
                  <a:cubicBezTo>
                    <a:pt x="23" y="824"/>
                    <a:pt x="46" y="861"/>
                    <a:pt x="76" y="892"/>
                  </a:cubicBezTo>
                  <a:cubicBezTo>
                    <a:pt x="405" y="1274"/>
                    <a:pt x="814" y="1421"/>
                    <a:pt x="1267" y="1421"/>
                  </a:cubicBezTo>
                  <a:cubicBezTo>
                    <a:pt x="1387" y="1421"/>
                    <a:pt x="1511" y="1410"/>
                    <a:pt x="1638" y="1391"/>
                  </a:cubicBezTo>
                  <a:cubicBezTo>
                    <a:pt x="1809" y="1365"/>
                    <a:pt x="1991" y="1327"/>
                    <a:pt x="2112" y="1204"/>
                  </a:cubicBezTo>
                  <a:cubicBezTo>
                    <a:pt x="2370" y="945"/>
                    <a:pt x="2188" y="465"/>
                    <a:pt x="1864" y="299"/>
                  </a:cubicBezTo>
                  <a:cubicBezTo>
                    <a:pt x="1654" y="191"/>
                    <a:pt x="1008" y="0"/>
                    <a:pt x="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8"/>
            <p:cNvSpPr/>
            <p:nvPr/>
          </p:nvSpPr>
          <p:spPr>
            <a:xfrm>
              <a:off x="3004825" y="4332400"/>
              <a:ext cx="78875" cy="35675"/>
            </a:xfrm>
            <a:custGeom>
              <a:avLst/>
              <a:gdLst/>
              <a:ahLst/>
              <a:cxnLst/>
              <a:rect l="l" t="t" r="r" b="b"/>
              <a:pathLst>
                <a:path w="3155" h="1427" extrusionOk="0">
                  <a:moveTo>
                    <a:pt x="1869" y="1"/>
                  </a:moveTo>
                  <a:cubicBezTo>
                    <a:pt x="1855" y="1"/>
                    <a:pt x="1842" y="1"/>
                    <a:pt x="1829" y="2"/>
                  </a:cubicBezTo>
                  <a:cubicBezTo>
                    <a:pt x="1390" y="35"/>
                    <a:pt x="84" y="35"/>
                    <a:pt x="44" y="621"/>
                  </a:cubicBezTo>
                  <a:cubicBezTo>
                    <a:pt x="1" y="1268"/>
                    <a:pt x="797" y="1426"/>
                    <a:pt x="1473" y="1426"/>
                  </a:cubicBezTo>
                  <a:cubicBezTo>
                    <a:pt x="1797" y="1426"/>
                    <a:pt x="2093" y="1390"/>
                    <a:pt x="2258" y="1354"/>
                  </a:cubicBezTo>
                  <a:cubicBezTo>
                    <a:pt x="2357" y="1332"/>
                    <a:pt x="2457" y="1306"/>
                    <a:pt x="2537" y="1248"/>
                  </a:cubicBezTo>
                  <a:cubicBezTo>
                    <a:pt x="3155" y="797"/>
                    <a:pt x="2409"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8"/>
            <p:cNvSpPr/>
            <p:nvPr/>
          </p:nvSpPr>
          <p:spPr>
            <a:xfrm>
              <a:off x="2907825" y="4160200"/>
              <a:ext cx="78875" cy="35700"/>
            </a:xfrm>
            <a:custGeom>
              <a:avLst/>
              <a:gdLst/>
              <a:ahLst/>
              <a:cxnLst/>
              <a:rect l="l" t="t" r="r" b="b"/>
              <a:pathLst>
                <a:path w="3155" h="1428" extrusionOk="0">
                  <a:moveTo>
                    <a:pt x="1870" y="1"/>
                  </a:moveTo>
                  <a:cubicBezTo>
                    <a:pt x="1856" y="1"/>
                    <a:pt x="1843" y="1"/>
                    <a:pt x="1830" y="2"/>
                  </a:cubicBezTo>
                  <a:cubicBezTo>
                    <a:pt x="1391" y="35"/>
                    <a:pt x="84" y="35"/>
                    <a:pt x="45" y="620"/>
                  </a:cubicBezTo>
                  <a:cubicBezTo>
                    <a:pt x="1" y="1269"/>
                    <a:pt x="798" y="1428"/>
                    <a:pt x="1475" y="1428"/>
                  </a:cubicBezTo>
                  <a:cubicBezTo>
                    <a:pt x="1798" y="1428"/>
                    <a:pt x="2094" y="1392"/>
                    <a:pt x="2259" y="1355"/>
                  </a:cubicBezTo>
                  <a:cubicBezTo>
                    <a:pt x="2356" y="1332"/>
                    <a:pt x="2456" y="1307"/>
                    <a:pt x="2537" y="1248"/>
                  </a:cubicBezTo>
                  <a:cubicBezTo>
                    <a:pt x="3154" y="797"/>
                    <a:pt x="2408"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8"/>
            <p:cNvSpPr/>
            <p:nvPr/>
          </p:nvSpPr>
          <p:spPr>
            <a:xfrm>
              <a:off x="3062800" y="4282875"/>
              <a:ext cx="74825" cy="36950"/>
            </a:xfrm>
            <a:custGeom>
              <a:avLst/>
              <a:gdLst/>
              <a:ahLst/>
              <a:cxnLst/>
              <a:rect l="l" t="t" r="r" b="b"/>
              <a:pathLst>
                <a:path w="2993" h="1478" extrusionOk="0">
                  <a:moveTo>
                    <a:pt x="833" y="1"/>
                  </a:moveTo>
                  <a:cubicBezTo>
                    <a:pt x="731" y="1"/>
                    <a:pt x="648" y="9"/>
                    <a:pt x="592" y="26"/>
                  </a:cubicBezTo>
                  <a:cubicBezTo>
                    <a:pt x="282" y="119"/>
                    <a:pt x="0" y="386"/>
                    <a:pt x="0" y="708"/>
                  </a:cubicBezTo>
                  <a:cubicBezTo>
                    <a:pt x="0" y="935"/>
                    <a:pt x="140" y="1148"/>
                    <a:pt x="331" y="1275"/>
                  </a:cubicBezTo>
                  <a:cubicBezTo>
                    <a:pt x="519" y="1404"/>
                    <a:pt x="751" y="1457"/>
                    <a:pt x="978" y="1473"/>
                  </a:cubicBezTo>
                  <a:cubicBezTo>
                    <a:pt x="1030" y="1476"/>
                    <a:pt x="1082" y="1478"/>
                    <a:pt x="1134" y="1478"/>
                  </a:cubicBezTo>
                  <a:cubicBezTo>
                    <a:pt x="1489" y="1478"/>
                    <a:pt x="1840" y="1397"/>
                    <a:pt x="2161" y="1240"/>
                  </a:cubicBezTo>
                  <a:cubicBezTo>
                    <a:pt x="2254" y="1194"/>
                    <a:pt x="2345" y="1140"/>
                    <a:pt x="2413" y="1061"/>
                  </a:cubicBezTo>
                  <a:cubicBezTo>
                    <a:pt x="2992" y="367"/>
                    <a:pt x="1509" y="1"/>
                    <a:pt x="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8"/>
            <p:cNvSpPr/>
            <p:nvPr/>
          </p:nvSpPr>
          <p:spPr>
            <a:xfrm>
              <a:off x="2955925" y="4386250"/>
              <a:ext cx="67225" cy="31150"/>
            </a:xfrm>
            <a:custGeom>
              <a:avLst/>
              <a:gdLst/>
              <a:ahLst/>
              <a:cxnLst/>
              <a:rect l="l" t="t" r="r" b="b"/>
              <a:pathLst>
                <a:path w="2689" h="1246" extrusionOk="0">
                  <a:moveTo>
                    <a:pt x="1729" y="0"/>
                  </a:moveTo>
                  <a:cubicBezTo>
                    <a:pt x="1146" y="0"/>
                    <a:pt x="0" y="112"/>
                    <a:pt x="488" y="797"/>
                  </a:cubicBezTo>
                  <a:cubicBezTo>
                    <a:pt x="603" y="958"/>
                    <a:pt x="792" y="1054"/>
                    <a:pt x="979" y="1118"/>
                  </a:cubicBezTo>
                  <a:cubicBezTo>
                    <a:pt x="1226" y="1203"/>
                    <a:pt x="1485" y="1246"/>
                    <a:pt x="1744" y="1246"/>
                  </a:cubicBezTo>
                  <a:cubicBezTo>
                    <a:pt x="1792" y="1246"/>
                    <a:pt x="1840" y="1244"/>
                    <a:pt x="1887" y="1241"/>
                  </a:cubicBezTo>
                  <a:cubicBezTo>
                    <a:pt x="2238" y="1220"/>
                    <a:pt x="2652" y="1038"/>
                    <a:pt x="2671" y="687"/>
                  </a:cubicBezTo>
                  <a:cubicBezTo>
                    <a:pt x="2688" y="402"/>
                    <a:pt x="2424" y="278"/>
                    <a:pt x="2252" y="105"/>
                  </a:cubicBezTo>
                  <a:cubicBezTo>
                    <a:pt x="2179" y="32"/>
                    <a:pt x="2068" y="15"/>
                    <a:pt x="1963" y="7"/>
                  </a:cubicBezTo>
                  <a:cubicBezTo>
                    <a:pt x="1908" y="3"/>
                    <a:pt x="1826"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2850650" y="4086975"/>
              <a:ext cx="67250" cy="31150"/>
            </a:xfrm>
            <a:custGeom>
              <a:avLst/>
              <a:gdLst/>
              <a:ahLst/>
              <a:cxnLst/>
              <a:rect l="l" t="t" r="r" b="b"/>
              <a:pathLst>
                <a:path w="2690" h="1246" extrusionOk="0">
                  <a:moveTo>
                    <a:pt x="1736" y="1"/>
                  </a:moveTo>
                  <a:cubicBezTo>
                    <a:pt x="1155" y="1"/>
                    <a:pt x="0" y="110"/>
                    <a:pt x="490" y="797"/>
                  </a:cubicBezTo>
                  <a:cubicBezTo>
                    <a:pt x="605" y="960"/>
                    <a:pt x="794" y="1054"/>
                    <a:pt x="981" y="1118"/>
                  </a:cubicBezTo>
                  <a:cubicBezTo>
                    <a:pt x="1227" y="1203"/>
                    <a:pt x="1486" y="1246"/>
                    <a:pt x="1747" y="1246"/>
                  </a:cubicBezTo>
                  <a:cubicBezTo>
                    <a:pt x="1794" y="1246"/>
                    <a:pt x="1842" y="1244"/>
                    <a:pt x="1890" y="1241"/>
                  </a:cubicBezTo>
                  <a:cubicBezTo>
                    <a:pt x="2239" y="1220"/>
                    <a:pt x="2654" y="1038"/>
                    <a:pt x="2674" y="687"/>
                  </a:cubicBezTo>
                  <a:cubicBezTo>
                    <a:pt x="2690" y="402"/>
                    <a:pt x="2425" y="278"/>
                    <a:pt x="2253" y="105"/>
                  </a:cubicBezTo>
                  <a:cubicBezTo>
                    <a:pt x="2181" y="32"/>
                    <a:pt x="2069" y="16"/>
                    <a:pt x="1966" y="7"/>
                  </a:cubicBezTo>
                  <a:cubicBezTo>
                    <a:pt x="1911" y="3"/>
                    <a:pt x="1831"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2932650" y="4115675"/>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7" y="1203"/>
                    <a:pt x="1486" y="1246"/>
                    <a:pt x="1746" y="1246"/>
                  </a:cubicBezTo>
                  <a:cubicBezTo>
                    <a:pt x="1794" y="1246"/>
                    <a:pt x="1841" y="1244"/>
                    <a:pt x="1889" y="1242"/>
                  </a:cubicBezTo>
                  <a:cubicBezTo>
                    <a:pt x="2239" y="1220"/>
                    <a:pt x="2654" y="1038"/>
                    <a:pt x="2674" y="688"/>
                  </a:cubicBezTo>
                  <a:cubicBezTo>
                    <a:pt x="2690" y="404"/>
                    <a:pt x="2425" y="278"/>
                    <a:pt x="2254" y="105"/>
                  </a:cubicBezTo>
                  <a:cubicBezTo>
                    <a:pt x="2181" y="32"/>
                    <a:pt x="2069" y="16"/>
                    <a:pt x="1966" y="8"/>
                  </a:cubicBezTo>
                  <a:cubicBezTo>
                    <a:pt x="1911" y="4"/>
                    <a:pt x="1831"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8"/>
            <p:cNvSpPr/>
            <p:nvPr/>
          </p:nvSpPr>
          <p:spPr>
            <a:xfrm>
              <a:off x="3018725" y="4134800"/>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8" y="1203"/>
                    <a:pt x="1486" y="1246"/>
                    <a:pt x="1746" y="1246"/>
                  </a:cubicBezTo>
                  <a:cubicBezTo>
                    <a:pt x="1794" y="1246"/>
                    <a:pt x="1842" y="1244"/>
                    <a:pt x="1889" y="1242"/>
                  </a:cubicBezTo>
                  <a:cubicBezTo>
                    <a:pt x="2240" y="1220"/>
                    <a:pt x="2654" y="1038"/>
                    <a:pt x="2674" y="688"/>
                  </a:cubicBezTo>
                  <a:cubicBezTo>
                    <a:pt x="2690" y="404"/>
                    <a:pt x="2425" y="278"/>
                    <a:pt x="2254" y="105"/>
                  </a:cubicBezTo>
                  <a:cubicBezTo>
                    <a:pt x="2181" y="32"/>
                    <a:pt x="2069" y="16"/>
                    <a:pt x="1966" y="8"/>
                  </a:cubicBezTo>
                  <a:cubicBezTo>
                    <a:pt x="1912" y="4"/>
                    <a:pt x="1832"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8"/>
            <p:cNvSpPr/>
            <p:nvPr/>
          </p:nvSpPr>
          <p:spPr>
            <a:xfrm>
              <a:off x="2863425" y="4391850"/>
              <a:ext cx="73375" cy="29550"/>
            </a:xfrm>
            <a:custGeom>
              <a:avLst/>
              <a:gdLst/>
              <a:ahLst/>
              <a:cxnLst/>
              <a:rect l="l" t="t" r="r" b="b"/>
              <a:pathLst>
                <a:path w="2935" h="1182" extrusionOk="0">
                  <a:moveTo>
                    <a:pt x="990" y="0"/>
                  </a:moveTo>
                  <a:cubicBezTo>
                    <a:pt x="768" y="0"/>
                    <a:pt x="549" y="11"/>
                    <a:pt x="347" y="11"/>
                  </a:cubicBezTo>
                  <a:cubicBezTo>
                    <a:pt x="288" y="11"/>
                    <a:pt x="227" y="11"/>
                    <a:pt x="178" y="41"/>
                  </a:cubicBezTo>
                  <a:cubicBezTo>
                    <a:pt x="135" y="71"/>
                    <a:pt x="104" y="112"/>
                    <a:pt x="87" y="159"/>
                  </a:cubicBezTo>
                  <a:cubicBezTo>
                    <a:pt x="1" y="364"/>
                    <a:pt x="59" y="610"/>
                    <a:pt x="197" y="786"/>
                  </a:cubicBezTo>
                  <a:cubicBezTo>
                    <a:pt x="333" y="962"/>
                    <a:pt x="536" y="1072"/>
                    <a:pt x="744" y="1146"/>
                  </a:cubicBezTo>
                  <a:cubicBezTo>
                    <a:pt x="813" y="1170"/>
                    <a:pt x="897" y="1182"/>
                    <a:pt x="989" y="1182"/>
                  </a:cubicBezTo>
                  <a:cubicBezTo>
                    <a:pt x="1704" y="1182"/>
                    <a:pt x="2935" y="510"/>
                    <a:pt x="1901" y="125"/>
                  </a:cubicBezTo>
                  <a:cubicBezTo>
                    <a:pt x="1626" y="22"/>
                    <a:pt x="1306" y="0"/>
                    <a:pt x="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3048025" y="4392850"/>
              <a:ext cx="59700" cy="32950"/>
            </a:xfrm>
            <a:custGeom>
              <a:avLst/>
              <a:gdLst/>
              <a:ahLst/>
              <a:cxnLst/>
              <a:rect l="l" t="t" r="r" b="b"/>
              <a:pathLst>
                <a:path w="2388" h="1318" extrusionOk="0">
                  <a:moveTo>
                    <a:pt x="1010" y="1"/>
                  </a:moveTo>
                  <a:cubicBezTo>
                    <a:pt x="655" y="1"/>
                    <a:pt x="308" y="143"/>
                    <a:pt x="98" y="476"/>
                  </a:cubicBezTo>
                  <a:cubicBezTo>
                    <a:pt x="74" y="513"/>
                    <a:pt x="54" y="554"/>
                    <a:pt x="41" y="596"/>
                  </a:cubicBezTo>
                  <a:cubicBezTo>
                    <a:pt x="1" y="743"/>
                    <a:pt x="79" y="893"/>
                    <a:pt x="157" y="1025"/>
                  </a:cubicBezTo>
                  <a:cubicBezTo>
                    <a:pt x="217" y="1129"/>
                    <a:pt x="284" y="1239"/>
                    <a:pt x="394" y="1286"/>
                  </a:cubicBezTo>
                  <a:cubicBezTo>
                    <a:pt x="451" y="1312"/>
                    <a:pt x="513" y="1318"/>
                    <a:pt x="576" y="1318"/>
                  </a:cubicBezTo>
                  <a:cubicBezTo>
                    <a:pt x="597" y="1318"/>
                    <a:pt x="618" y="1317"/>
                    <a:pt x="639" y="1316"/>
                  </a:cubicBezTo>
                  <a:cubicBezTo>
                    <a:pt x="1009" y="1306"/>
                    <a:pt x="1740" y="1312"/>
                    <a:pt x="2086" y="1129"/>
                  </a:cubicBezTo>
                  <a:cubicBezTo>
                    <a:pt x="2339" y="996"/>
                    <a:pt x="2387" y="764"/>
                    <a:pt x="1940" y="354"/>
                  </a:cubicBezTo>
                  <a:cubicBezTo>
                    <a:pt x="1699" y="132"/>
                    <a:pt x="1351"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a:off x="2915900" y="4444325"/>
              <a:ext cx="49275" cy="26475"/>
            </a:xfrm>
            <a:custGeom>
              <a:avLst/>
              <a:gdLst/>
              <a:ahLst/>
              <a:cxnLst/>
              <a:rect l="l" t="t" r="r" b="b"/>
              <a:pathLst>
                <a:path w="1971" h="1059" extrusionOk="0">
                  <a:moveTo>
                    <a:pt x="1407" y="1"/>
                  </a:moveTo>
                  <a:cubicBezTo>
                    <a:pt x="1181" y="1"/>
                    <a:pt x="932" y="55"/>
                    <a:pt x="763" y="65"/>
                  </a:cubicBezTo>
                  <a:cubicBezTo>
                    <a:pt x="539" y="80"/>
                    <a:pt x="280" y="111"/>
                    <a:pt x="157" y="300"/>
                  </a:cubicBezTo>
                  <a:cubicBezTo>
                    <a:pt x="1" y="537"/>
                    <a:pt x="190" y="877"/>
                    <a:pt x="454" y="983"/>
                  </a:cubicBezTo>
                  <a:cubicBezTo>
                    <a:pt x="572" y="1030"/>
                    <a:pt x="748" y="1058"/>
                    <a:pt x="938" y="1058"/>
                  </a:cubicBezTo>
                  <a:cubicBezTo>
                    <a:pt x="1410" y="1058"/>
                    <a:pt x="1970" y="887"/>
                    <a:pt x="1940" y="417"/>
                  </a:cubicBezTo>
                  <a:cubicBezTo>
                    <a:pt x="1918" y="81"/>
                    <a:pt x="1680" y="1"/>
                    <a:pt x="1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a:off x="2848950" y="4190175"/>
              <a:ext cx="49275" cy="26450"/>
            </a:xfrm>
            <a:custGeom>
              <a:avLst/>
              <a:gdLst/>
              <a:ahLst/>
              <a:cxnLst/>
              <a:rect l="l" t="t" r="r" b="b"/>
              <a:pathLst>
                <a:path w="1971" h="1058" extrusionOk="0">
                  <a:moveTo>
                    <a:pt x="1406" y="0"/>
                  </a:moveTo>
                  <a:cubicBezTo>
                    <a:pt x="1181" y="0"/>
                    <a:pt x="932" y="55"/>
                    <a:pt x="763" y="65"/>
                  </a:cubicBezTo>
                  <a:cubicBezTo>
                    <a:pt x="538" y="79"/>
                    <a:pt x="280" y="110"/>
                    <a:pt x="157" y="299"/>
                  </a:cubicBezTo>
                  <a:cubicBezTo>
                    <a:pt x="1" y="537"/>
                    <a:pt x="189" y="877"/>
                    <a:pt x="454" y="983"/>
                  </a:cubicBezTo>
                  <a:cubicBezTo>
                    <a:pt x="571" y="1030"/>
                    <a:pt x="747" y="1058"/>
                    <a:pt x="938" y="1058"/>
                  </a:cubicBezTo>
                  <a:cubicBezTo>
                    <a:pt x="1410" y="1058"/>
                    <a:pt x="1970" y="886"/>
                    <a:pt x="1940" y="416"/>
                  </a:cubicBezTo>
                  <a:cubicBezTo>
                    <a:pt x="1917" y="80"/>
                    <a:pt x="1679" y="0"/>
                    <a:pt x="1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a:off x="3005850" y="4438850"/>
              <a:ext cx="61800" cy="21875"/>
            </a:xfrm>
            <a:custGeom>
              <a:avLst/>
              <a:gdLst/>
              <a:ahLst/>
              <a:cxnLst/>
              <a:rect l="l" t="t" r="r" b="b"/>
              <a:pathLst>
                <a:path w="2472" h="875" extrusionOk="0">
                  <a:moveTo>
                    <a:pt x="1330" y="1"/>
                  </a:moveTo>
                  <a:cubicBezTo>
                    <a:pt x="1305" y="1"/>
                    <a:pt x="1281" y="2"/>
                    <a:pt x="1257" y="4"/>
                  </a:cubicBezTo>
                  <a:cubicBezTo>
                    <a:pt x="1001" y="28"/>
                    <a:pt x="460" y="23"/>
                    <a:pt x="234" y="147"/>
                  </a:cubicBezTo>
                  <a:cubicBezTo>
                    <a:pt x="89" y="228"/>
                    <a:pt x="1" y="426"/>
                    <a:pt x="89" y="566"/>
                  </a:cubicBezTo>
                  <a:cubicBezTo>
                    <a:pt x="307" y="823"/>
                    <a:pt x="664" y="875"/>
                    <a:pt x="1010" y="875"/>
                  </a:cubicBezTo>
                  <a:cubicBezTo>
                    <a:pt x="1085" y="875"/>
                    <a:pt x="1158" y="872"/>
                    <a:pt x="1230" y="869"/>
                  </a:cubicBezTo>
                  <a:cubicBezTo>
                    <a:pt x="1405" y="863"/>
                    <a:pt x="1583" y="855"/>
                    <a:pt x="1741" y="780"/>
                  </a:cubicBezTo>
                  <a:cubicBezTo>
                    <a:pt x="2472" y="436"/>
                    <a:pt x="1820"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a:off x="2821350" y="4134150"/>
              <a:ext cx="61825" cy="21875"/>
            </a:xfrm>
            <a:custGeom>
              <a:avLst/>
              <a:gdLst/>
              <a:ahLst/>
              <a:cxnLst/>
              <a:rect l="l" t="t" r="r" b="b"/>
              <a:pathLst>
                <a:path w="2473" h="875" extrusionOk="0">
                  <a:moveTo>
                    <a:pt x="1330" y="0"/>
                  </a:moveTo>
                  <a:cubicBezTo>
                    <a:pt x="1306" y="0"/>
                    <a:pt x="1281" y="1"/>
                    <a:pt x="1258" y="4"/>
                  </a:cubicBezTo>
                  <a:cubicBezTo>
                    <a:pt x="1003" y="28"/>
                    <a:pt x="460" y="22"/>
                    <a:pt x="235" y="146"/>
                  </a:cubicBezTo>
                  <a:cubicBezTo>
                    <a:pt x="91" y="228"/>
                    <a:pt x="1" y="427"/>
                    <a:pt x="91" y="565"/>
                  </a:cubicBezTo>
                  <a:cubicBezTo>
                    <a:pt x="308" y="822"/>
                    <a:pt x="665" y="874"/>
                    <a:pt x="1012" y="874"/>
                  </a:cubicBezTo>
                  <a:cubicBezTo>
                    <a:pt x="1086" y="874"/>
                    <a:pt x="1160" y="872"/>
                    <a:pt x="1232" y="869"/>
                  </a:cubicBezTo>
                  <a:cubicBezTo>
                    <a:pt x="1405" y="861"/>
                    <a:pt x="1584" y="853"/>
                    <a:pt x="1742" y="780"/>
                  </a:cubicBezTo>
                  <a:cubicBezTo>
                    <a:pt x="2472" y="435"/>
                    <a:pt x="1821" y="0"/>
                    <a:pt x="1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a:off x="3076925" y="4198375"/>
              <a:ext cx="61750" cy="21875"/>
            </a:xfrm>
            <a:custGeom>
              <a:avLst/>
              <a:gdLst/>
              <a:ahLst/>
              <a:cxnLst/>
              <a:rect l="l" t="t" r="r" b="b"/>
              <a:pathLst>
                <a:path w="2470" h="875" extrusionOk="0">
                  <a:moveTo>
                    <a:pt x="1330" y="0"/>
                  </a:moveTo>
                  <a:cubicBezTo>
                    <a:pt x="1305" y="0"/>
                    <a:pt x="1280" y="2"/>
                    <a:pt x="1256" y="4"/>
                  </a:cubicBezTo>
                  <a:cubicBezTo>
                    <a:pt x="1001" y="28"/>
                    <a:pt x="458" y="21"/>
                    <a:pt x="233" y="147"/>
                  </a:cubicBezTo>
                  <a:cubicBezTo>
                    <a:pt x="89" y="229"/>
                    <a:pt x="0" y="426"/>
                    <a:pt x="89" y="566"/>
                  </a:cubicBezTo>
                  <a:cubicBezTo>
                    <a:pt x="306" y="824"/>
                    <a:pt x="666" y="874"/>
                    <a:pt x="1015" y="874"/>
                  </a:cubicBezTo>
                  <a:cubicBezTo>
                    <a:pt x="1087" y="874"/>
                    <a:pt x="1160" y="872"/>
                    <a:pt x="1230" y="869"/>
                  </a:cubicBezTo>
                  <a:cubicBezTo>
                    <a:pt x="1403" y="862"/>
                    <a:pt x="1583" y="853"/>
                    <a:pt x="1740" y="779"/>
                  </a:cubicBezTo>
                  <a:cubicBezTo>
                    <a:pt x="2469" y="435"/>
                    <a:pt x="1821" y="0"/>
                    <a:pt x="1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a:off x="3004500" y="4078125"/>
              <a:ext cx="61775" cy="21875"/>
            </a:xfrm>
            <a:custGeom>
              <a:avLst/>
              <a:gdLst/>
              <a:ahLst/>
              <a:cxnLst/>
              <a:rect l="l" t="t" r="r" b="b"/>
              <a:pathLst>
                <a:path w="2471" h="875" extrusionOk="0">
                  <a:moveTo>
                    <a:pt x="1328" y="0"/>
                  </a:moveTo>
                  <a:cubicBezTo>
                    <a:pt x="1304" y="0"/>
                    <a:pt x="1279" y="2"/>
                    <a:pt x="1256" y="4"/>
                  </a:cubicBezTo>
                  <a:cubicBezTo>
                    <a:pt x="1001" y="28"/>
                    <a:pt x="458" y="22"/>
                    <a:pt x="233" y="145"/>
                  </a:cubicBezTo>
                  <a:cubicBezTo>
                    <a:pt x="89" y="227"/>
                    <a:pt x="0" y="426"/>
                    <a:pt x="89" y="564"/>
                  </a:cubicBezTo>
                  <a:cubicBezTo>
                    <a:pt x="307" y="824"/>
                    <a:pt x="666" y="874"/>
                    <a:pt x="1015" y="874"/>
                  </a:cubicBezTo>
                  <a:cubicBezTo>
                    <a:pt x="1088" y="874"/>
                    <a:pt x="1160" y="872"/>
                    <a:pt x="1230" y="869"/>
                  </a:cubicBezTo>
                  <a:cubicBezTo>
                    <a:pt x="1404" y="862"/>
                    <a:pt x="1583" y="853"/>
                    <a:pt x="1740" y="779"/>
                  </a:cubicBezTo>
                  <a:cubicBezTo>
                    <a:pt x="2470" y="434"/>
                    <a:pt x="1819" y="0"/>
                    <a:pt x="1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38"/>
          <p:cNvGrpSpPr/>
          <p:nvPr/>
        </p:nvGrpSpPr>
        <p:grpSpPr>
          <a:xfrm>
            <a:off x="8725479" y="2571744"/>
            <a:ext cx="192054" cy="174253"/>
            <a:chOff x="5199750" y="3061050"/>
            <a:chExt cx="114700" cy="104075"/>
          </a:xfrm>
        </p:grpSpPr>
        <p:sp>
          <p:nvSpPr>
            <p:cNvPr id="506" name="Google Shape;506;p38"/>
            <p:cNvSpPr/>
            <p:nvPr/>
          </p:nvSpPr>
          <p:spPr>
            <a:xfrm>
              <a:off x="5199750" y="3125425"/>
              <a:ext cx="40150" cy="39700"/>
            </a:xfrm>
            <a:custGeom>
              <a:avLst/>
              <a:gdLst/>
              <a:ahLst/>
              <a:cxnLst/>
              <a:rect l="l" t="t" r="r" b="b"/>
              <a:pathLst>
                <a:path w="1606" h="1588" extrusionOk="0">
                  <a:moveTo>
                    <a:pt x="802" y="1"/>
                  </a:moveTo>
                  <a:cubicBezTo>
                    <a:pt x="593" y="4"/>
                    <a:pt x="392" y="87"/>
                    <a:pt x="242" y="234"/>
                  </a:cubicBezTo>
                  <a:cubicBezTo>
                    <a:pt x="104" y="371"/>
                    <a:pt x="0" y="597"/>
                    <a:pt x="9" y="794"/>
                  </a:cubicBezTo>
                  <a:cubicBezTo>
                    <a:pt x="29" y="1225"/>
                    <a:pt x="357" y="1588"/>
                    <a:pt x="802" y="1588"/>
                  </a:cubicBezTo>
                  <a:lnTo>
                    <a:pt x="804" y="1588"/>
                  </a:lnTo>
                  <a:cubicBezTo>
                    <a:pt x="1012" y="1587"/>
                    <a:pt x="1214" y="1502"/>
                    <a:pt x="1364" y="1356"/>
                  </a:cubicBezTo>
                  <a:cubicBezTo>
                    <a:pt x="1501" y="1219"/>
                    <a:pt x="1606" y="993"/>
                    <a:pt x="1597" y="794"/>
                  </a:cubicBezTo>
                  <a:cubicBezTo>
                    <a:pt x="1577" y="365"/>
                    <a:pt x="1248" y="1"/>
                    <a:pt x="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a:off x="5224950" y="3061050"/>
              <a:ext cx="40150" cy="39750"/>
            </a:xfrm>
            <a:custGeom>
              <a:avLst/>
              <a:gdLst/>
              <a:ahLst/>
              <a:cxnLst/>
              <a:rect l="l" t="t" r="r" b="b"/>
              <a:pathLst>
                <a:path w="1606" h="1590" extrusionOk="0">
                  <a:moveTo>
                    <a:pt x="802" y="1"/>
                  </a:moveTo>
                  <a:cubicBezTo>
                    <a:pt x="592" y="3"/>
                    <a:pt x="392" y="86"/>
                    <a:pt x="242" y="234"/>
                  </a:cubicBezTo>
                  <a:cubicBezTo>
                    <a:pt x="103" y="371"/>
                    <a:pt x="0" y="597"/>
                    <a:pt x="9" y="794"/>
                  </a:cubicBezTo>
                  <a:cubicBezTo>
                    <a:pt x="27" y="1225"/>
                    <a:pt x="358" y="1588"/>
                    <a:pt x="802" y="1588"/>
                  </a:cubicBezTo>
                  <a:lnTo>
                    <a:pt x="802" y="1589"/>
                  </a:lnTo>
                  <a:cubicBezTo>
                    <a:pt x="1012" y="1586"/>
                    <a:pt x="1213" y="1502"/>
                    <a:pt x="1364" y="1356"/>
                  </a:cubicBezTo>
                  <a:cubicBezTo>
                    <a:pt x="1501" y="1219"/>
                    <a:pt x="1606" y="993"/>
                    <a:pt x="1596" y="796"/>
                  </a:cubicBezTo>
                  <a:cubicBezTo>
                    <a:pt x="1577" y="365"/>
                    <a:pt x="1247" y="1"/>
                    <a:pt x="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a:off x="5274275" y="3116900"/>
              <a:ext cx="40175" cy="3970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38"/>
          <p:cNvGrpSpPr/>
          <p:nvPr/>
        </p:nvGrpSpPr>
        <p:grpSpPr>
          <a:xfrm>
            <a:off x="5533204" y="321394"/>
            <a:ext cx="192054" cy="174253"/>
            <a:chOff x="5199750" y="3061050"/>
            <a:chExt cx="114700" cy="104075"/>
          </a:xfrm>
        </p:grpSpPr>
        <p:sp>
          <p:nvSpPr>
            <p:cNvPr id="510" name="Google Shape;510;p38"/>
            <p:cNvSpPr/>
            <p:nvPr/>
          </p:nvSpPr>
          <p:spPr>
            <a:xfrm>
              <a:off x="5199750" y="3125425"/>
              <a:ext cx="40150" cy="39700"/>
            </a:xfrm>
            <a:custGeom>
              <a:avLst/>
              <a:gdLst/>
              <a:ahLst/>
              <a:cxnLst/>
              <a:rect l="l" t="t" r="r" b="b"/>
              <a:pathLst>
                <a:path w="1606" h="1588" extrusionOk="0">
                  <a:moveTo>
                    <a:pt x="802" y="1"/>
                  </a:moveTo>
                  <a:cubicBezTo>
                    <a:pt x="593" y="4"/>
                    <a:pt x="392" y="87"/>
                    <a:pt x="242" y="234"/>
                  </a:cubicBezTo>
                  <a:cubicBezTo>
                    <a:pt x="104" y="371"/>
                    <a:pt x="0" y="597"/>
                    <a:pt x="9" y="794"/>
                  </a:cubicBezTo>
                  <a:cubicBezTo>
                    <a:pt x="29" y="1225"/>
                    <a:pt x="357" y="1588"/>
                    <a:pt x="802" y="1588"/>
                  </a:cubicBezTo>
                  <a:lnTo>
                    <a:pt x="804" y="1588"/>
                  </a:lnTo>
                  <a:cubicBezTo>
                    <a:pt x="1012" y="1587"/>
                    <a:pt x="1214" y="1502"/>
                    <a:pt x="1364" y="1356"/>
                  </a:cubicBezTo>
                  <a:cubicBezTo>
                    <a:pt x="1501" y="1219"/>
                    <a:pt x="1606" y="993"/>
                    <a:pt x="1597" y="794"/>
                  </a:cubicBezTo>
                  <a:cubicBezTo>
                    <a:pt x="1577" y="365"/>
                    <a:pt x="1248"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5224950" y="3061050"/>
              <a:ext cx="40150" cy="39750"/>
            </a:xfrm>
            <a:custGeom>
              <a:avLst/>
              <a:gdLst/>
              <a:ahLst/>
              <a:cxnLst/>
              <a:rect l="l" t="t" r="r" b="b"/>
              <a:pathLst>
                <a:path w="1606" h="1590" extrusionOk="0">
                  <a:moveTo>
                    <a:pt x="802" y="1"/>
                  </a:moveTo>
                  <a:cubicBezTo>
                    <a:pt x="592" y="3"/>
                    <a:pt x="392" y="86"/>
                    <a:pt x="242" y="234"/>
                  </a:cubicBezTo>
                  <a:cubicBezTo>
                    <a:pt x="103" y="371"/>
                    <a:pt x="0" y="597"/>
                    <a:pt x="9" y="794"/>
                  </a:cubicBezTo>
                  <a:cubicBezTo>
                    <a:pt x="27" y="1225"/>
                    <a:pt x="358" y="1588"/>
                    <a:pt x="802" y="1588"/>
                  </a:cubicBezTo>
                  <a:lnTo>
                    <a:pt x="802" y="1589"/>
                  </a:lnTo>
                  <a:cubicBezTo>
                    <a:pt x="1012" y="1586"/>
                    <a:pt x="1213" y="1502"/>
                    <a:pt x="1364" y="1356"/>
                  </a:cubicBezTo>
                  <a:cubicBezTo>
                    <a:pt x="1501" y="1219"/>
                    <a:pt x="1606" y="993"/>
                    <a:pt x="1596" y="796"/>
                  </a:cubicBezTo>
                  <a:cubicBezTo>
                    <a:pt x="1577" y="365"/>
                    <a:pt x="1247"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5274275" y="3116900"/>
              <a:ext cx="40175" cy="3970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38"/>
          <p:cNvSpPr/>
          <p:nvPr/>
        </p:nvSpPr>
        <p:spPr>
          <a:xfrm>
            <a:off x="5819600" y="2866350"/>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3644775" y="2385725"/>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3143825" y="4810425"/>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8"/>
          <p:cNvSpPr/>
          <p:nvPr/>
        </p:nvSpPr>
        <p:spPr>
          <a:xfrm>
            <a:off x="3216275" y="2623038"/>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8"/>
          <p:cNvSpPr/>
          <p:nvPr/>
        </p:nvSpPr>
        <p:spPr>
          <a:xfrm>
            <a:off x="7733725" y="836225"/>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rot="-2342376">
            <a:off x="18977" y="30178"/>
            <a:ext cx="1136271" cy="826821"/>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9" name="Google Shape;519;p38"/>
          <p:cNvGrpSpPr/>
          <p:nvPr/>
        </p:nvGrpSpPr>
        <p:grpSpPr>
          <a:xfrm>
            <a:off x="287406" y="221593"/>
            <a:ext cx="534993" cy="534930"/>
            <a:chOff x="5143862" y="4253358"/>
            <a:chExt cx="534993" cy="534930"/>
          </a:xfrm>
        </p:grpSpPr>
        <p:sp>
          <p:nvSpPr>
            <p:cNvPr id="520" name="Google Shape;520;p38"/>
            <p:cNvSpPr/>
            <p:nvPr/>
          </p:nvSpPr>
          <p:spPr>
            <a:xfrm>
              <a:off x="5198894" y="4724507"/>
              <a:ext cx="23654" cy="20953"/>
            </a:xfrm>
            <a:custGeom>
              <a:avLst/>
              <a:gdLst/>
              <a:ahLst/>
              <a:cxnLst/>
              <a:rect l="l" t="t" r="r" b="b"/>
              <a:pathLst>
                <a:path w="1130" h="1001" extrusionOk="0">
                  <a:moveTo>
                    <a:pt x="564" y="1"/>
                  </a:moveTo>
                  <a:cubicBezTo>
                    <a:pt x="415" y="1"/>
                    <a:pt x="267" y="68"/>
                    <a:pt x="169" y="197"/>
                  </a:cubicBezTo>
                  <a:cubicBezTo>
                    <a:pt x="1" y="416"/>
                    <a:pt x="42" y="728"/>
                    <a:pt x="261" y="896"/>
                  </a:cubicBezTo>
                  <a:lnTo>
                    <a:pt x="266" y="900"/>
                  </a:lnTo>
                  <a:cubicBezTo>
                    <a:pt x="355" y="968"/>
                    <a:pt x="460" y="1001"/>
                    <a:pt x="565" y="1001"/>
                  </a:cubicBezTo>
                  <a:cubicBezTo>
                    <a:pt x="715" y="1001"/>
                    <a:pt x="864" y="933"/>
                    <a:pt x="962" y="805"/>
                  </a:cubicBezTo>
                  <a:cubicBezTo>
                    <a:pt x="1130" y="587"/>
                    <a:pt x="1090" y="276"/>
                    <a:pt x="872" y="107"/>
                  </a:cubicBezTo>
                  <a:lnTo>
                    <a:pt x="868" y="104"/>
                  </a:lnTo>
                  <a:cubicBezTo>
                    <a:pt x="777" y="34"/>
                    <a:pt x="670"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5198894" y="4638830"/>
              <a:ext cx="23654" cy="20953"/>
            </a:xfrm>
            <a:custGeom>
              <a:avLst/>
              <a:gdLst/>
              <a:ahLst/>
              <a:cxnLst/>
              <a:rect l="l" t="t" r="r" b="b"/>
              <a:pathLst>
                <a:path w="1130" h="1001" extrusionOk="0">
                  <a:moveTo>
                    <a:pt x="564" y="1"/>
                  </a:moveTo>
                  <a:cubicBezTo>
                    <a:pt x="415" y="1"/>
                    <a:pt x="267" y="68"/>
                    <a:pt x="169" y="197"/>
                  </a:cubicBezTo>
                  <a:cubicBezTo>
                    <a:pt x="1" y="416"/>
                    <a:pt x="42" y="728"/>
                    <a:pt x="261" y="896"/>
                  </a:cubicBezTo>
                  <a:lnTo>
                    <a:pt x="266" y="900"/>
                  </a:lnTo>
                  <a:cubicBezTo>
                    <a:pt x="355" y="968"/>
                    <a:pt x="460" y="1001"/>
                    <a:pt x="565" y="1001"/>
                  </a:cubicBezTo>
                  <a:cubicBezTo>
                    <a:pt x="715" y="1001"/>
                    <a:pt x="864" y="933"/>
                    <a:pt x="962" y="805"/>
                  </a:cubicBezTo>
                  <a:cubicBezTo>
                    <a:pt x="1130" y="587"/>
                    <a:pt x="1090" y="276"/>
                    <a:pt x="872" y="107"/>
                  </a:cubicBezTo>
                  <a:lnTo>
                    <a:pt x="868" y="104"/>
                  </a:lnTo>
                  <a:cubicBezTo>
                    <a:pt x="777" y="34"/>
                    <a:pt x="670"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5198894" y="4553153"/>
              <a:ext cx="23717" cy="21016"/>
            </a:xfrm>
            <a:custGeom>
              <a:avLst/>
              <a:gdLst/>
              <a:ahLst/>
              <a:cxnLst/>
              <a:rect l="l" t="t" r="r" b="b"/>
              <a:pathLst>
                <a:path w="1133" h="1004" extrusionOk="0">
                  <a:moveTo>
                    <a:pt x="564" y="1"/>
                  </a:moveTo>
                  <a:cubicBezTo>
                    <a:pt x="415" y="1"/>
                    <a:pt x="267" y="68"/>
                    <a:pt x="169" y="197"/>
                  </a:cubicBezTo>
                  <a:cubicBezTo>
                    <a:pt x="1" y="416"/>
                    <a:pt x="42" y="730"/>
                    <a:pt x="261" y="896"/>
                  </a:cubicBezTo>
                  <a:lnTo>
                    <a:pt x="266" y="900"/>
                  </a:lnTo>
                  <a:cubicBezTo>
                    <a:pt x="356" y="970"/>
                    <a:pt x="463" y="1004"/>
                    <a:pt x="568" y="1004"/>
                  </a:cubicBezTo>
                  <a:cubicBezTo>
                    <a:pt x="718" y="1004"/>
                    <a:pt x="867" y="936"/>
                    <a:pt x="965" y="808"/>
                  </a:cubicBezTo>
                  <a:cubicBezTo>
                    <a:pt x="1133" y="588"/>
                    <a:pt x="1092" y="276"/>
                    <a:pt x="872" y="108"/>
                  </a:cubicBezTo>
                  <a:lnTo>
                    <a:pt x="868" y="104"/>
                  </a:lnTo>
                  <a:cubicBezTo>
                    <a:pt x="777" y="34"/>
                    <a:pt x="670"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8"/>
            <p:cNvSpPr/>
            <p:nvPr/>
          </p:nvSpPr>
          <p:spPr>
            <a:xfrm>
              <a:off x="5600044" y="4724507"/>
              <a:ext cx="23737" cy="21016"/>
            </a:xfrm>
            <a:custGeom>
              <a:avLst/>
              <a:gdLst/>
              <a:ahLst/>
              <a:cxnLst/>
              <a:rect l="l" t="t" r="r" b="b"/>
              <a:pathLst>
                <a:path w="1134" h="1004" extrusionOk="0">
                  <a:moveTo>
                    <a:pt x="564" y="1"/>
                  </a:moveTo>
                  <a:cubicBezTo>
                    <a:pt x="414" y="1"/>
                    <a:pt x="265" y="69"/>
                    <a:pt x="167" y="198"/>
                  </a:cubicBezTo>
                  <a:cubicBezTo>
                    <a:pt x="0" y="419"/>
                    <a:pt x="44" y="731"/>
                    <a:pt x="264" y="897"/>
                  </a:cubicBezTo>
                  <a:lnTo>
                    <a:pt x="268" y="902"/>
                  </a:lnTo>
                  <a:cubicBezTo>
                    <a:pt x="358" y="970"/>
                    <a:pt x="464" y="1003"/>
                    <a:pt x="569" y="1003"/>
                  </a:cubicBezTo>
                  <a:cubicBezTo>
                    <a:pt x="720" y="1003"/>
                    <a:pt x="869" y="935"/>
                    <a:pt x="968" y="805"/>
                  </a:cubicBezTo>
                  <a:cubicBezTo>
                    <a:pt x="1134" y="585"/>
                    <a:pt x="1091" y="272"/>
                    <a:pt x="870" y="105"/>
                  </a:cubicBezTo>
                  <a:lnTo>
                    <a:pt x="866" y="102"/>
                  </a:lnTo>
                  <a:cubicBezTo>
                    <a:pt x="776" y="34"/>
                    <a:pt x="670"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8"/>
            <p:cNvSpPr/>
            <p:nvPr/>
          </p:nvSpPr>
          <p:spPr>
            <a:xfrm>
              <a:off x="5600232" y="4638955"/>
              <a:ext cx="23549" cy="20891"/>
            </a:xfrm>
            <a:custGeom>
              <a:avLst/>
              <a:gdLst/>
              <a:ahLst/>
              <a:cxnLst/>
              <a:rect l="l" t="t" r="r" b="b"/>
              <a:pathLst>
                <a:path w="1125" h="998" extrusionOk="0">
                  <a:moveTo>
                    <a:pt x="563" y="0"/>
                  </a:moveTo>
                  <a:cubicBezTo>
                    <a:pt x="412" y="0"/>
                    <a:pt x="263" y="68"/>
                    <a:pt x="165" y="198"/>
                  </a:cubicBezTo>
                  <a:cubicBezTo>
                    <a:pt x="0" y="414"/>
                    <a:pt x="40" y="724"/>
                    <a:pt x="255" y="891"/>
                  </a:cubicBezTo>
                  <a:lnTo>
                    <a:pt x="259" y="896"/>
                  </a:lnTo>
                  <a:cubicBezTo>
                    <a:pt x="349" y="964"/>
                    <a:pt x="455" y="997"/>
                    <a:pt x="560" y="997"/>
                  </a:cubicBezTo>
                  <a:cubicBezTo>
                    <a:pt x="711" y="997"/>
                    <a:pt x="860" y="929"/>
                    <a:pt x="959" y="799"/>
                  </a:cubicBezTo>
                  <a:cubicBezTo>
                    <a:pt x="1125" y="579"/>
                    <a:pt x="1082" y="267"/>
                    <a:pt x="861" y="101"/>
                  </a:cubicBezTo>
                  <a:lnTo>
                    <a:pt x="857" y="96"/>
                  </a:lnTo>
                  <a:cubicBezTo>
                    <a:pt x="768" y="31"/>
                    <a:pt x="665" y="0"/>
                    <a:pt x="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5600044" y="4553174"/>
              <a:ext cx="23926" cy="21100"/>
            </a:xfrm>
            <a:custGeom>
              <a:avLst/>
              <a:gdLst/>
              <a:ahLst/>
              <a:cxnLst/>
              <a:rect l="l" t="t" r="r" b="b"/>
              <a:pathLst>
                <a:path w="1143" h="1008" extrusionOk="0">
                  <a:moveTo>
                    <a:pt x="565" y="0"/>
                  </a:moveTo>
                  <a:cubicBezTo>
                    <a:pt x="414" y="0"/>
                    <a:pt x="265" y="68"/>
                    <a:pt x="167" y="199"/>
                  </a:cubicBezTo>
                  <a:cubicBezTo>
                    <a:pt x="0" y="418"/>
                    <a:pt x="43" y="732"/>
                    <a:pt x="264" y="898"/>
                  </a:cubicBezTo>
                  <a:lnTo>
                    <a:pt x="268" y="901"/>
                  </a:lnTo>
                  <a:cubicBezTo>
                    <a:pt x="360" y="973"/>
                    <a:pt x="468" y="1007"/>
                    <a:pt x="576" y="1007"/>
                  </a:cubicBezTo>
                  <a:cubicBezTo>
                    <a:pt x="726" y="1007"/>
                    <a:pt x="876" y="939"/>
                    <a:pt x="973" y="810"/>
                  </a:cubicBezTo>
                  <a:cubicBezTo>
                    <a:pt x="1143" y="587"/>
                    <a:pt x="1096" y="271"/>
                    <a:pt x="870" y="106"/>
                  </a:cubicBezTo>
                  <a:lnTo>
                    <a:pt x="866" y="101"/>
                  </a:lnTo>
                  <a:cubicBezTo>
                    <a:pt x="776" y="33"/>
                    <a:pt x="670" y="0"/>
                    <a:pt x="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5519349" y="4596023"/>
              <a:ext cx="21037" cy="20912"/>
            </a:xfrm>
            <a:custGeom>
              <a:avLst/>
              <a:gdLst/>
              <a:ahLst/>
              <a:cxnLst/>
              <a:rect l="l" t="t" r="r" b="b"/>
              <a:pathLst>
                <a:path w="1005" h="999" extrusionOk="0">
                  <a:moveTo>
                    <a:pt x="500" y="1"/>
                  </a:moveTo>
                  <a:cubicBezTo>
                    <a:pt x="223" y="1"/>
                    <a:pt x="1" y="225"/>
                    <a:pt x="1" y="500"/>
                  </a:cubicBezTo>
                  <a:cubicBezTo>
                    <a:pt x="1" y="777"/>
                    <a:pt x="223" y="999"/>
                    <a:pt x="500" y="999"/>
                  </a:cubicBezTo>
                  <a:lnTo>
                    <a:pt x="506" y="999"/>
                  </a:lnTo>
                  <a:cubicBezTo>
                    <a:pt x="781" y="999"/>
                    <a:pt x="1005" y="777"/>
                    <a:pt x="1005" y="500"/>
                  </a:cubicBezTo>
                  <a:cubicBezTo>
                    <a:pt x="1005" y="225"/>
                    <a:pt x="781" y="1"/>
                    <a:pt x="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5282351" y="4681700"/>
              <a:ext cx="21037" cy="20912"/>
            </a:xfrm>
            <a:custGeom>
              <a:avLst/>
              <a:gdLst/>
              <a:ahLst/>
              <a:cxnLst/>
              <a:rect l="l" t="t" r="r" b="b"/>
              <a:pathLst>
                <a:path w="1005" h="999" extrusionOk="0">
                  <a:moveTo>
                    <a:pt x="500" y="1"/>
                  </a:moveTo>
                  <a:cubicBezTo>
                    <a:pt x="224" y="1"/>
                    <a:pt x="1" y="225"/>
                    <a:pt x="1" y="500"/>
                  </a:cubicBezTo>
                  <a:cubicBezTo>
                    <a:pt x="1" y="775"/>
                    <a:pt x="224" y="999"/>
                    <a:pt x="500" y="999"/>
                  </a:cubicBezTo>
                  <a:lnTo>
                    <a:pt x="506" y="999"/>
                  </a:lnTo>
                  <a:cubicBezTo>
                    <a:pt x="781" y="999"/>
                    <a:pt x="1005" y="775"/>
                    <a:pt x="1005" y="500"/>
                  </a:cubicBezTo>
                  <a:cubicBezTo>
                    <a:pt x="1005" y="225"/>
                    <a:pt x="781" y="1"/>
                    <a:pt x="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5209339" y="4443781"/>
              <a:ext cx="22021" cy="20891"/>
            </a:xfrm>
            <a:custGeom>
              <a:avLst/>
              <a:gdLst/>
              <a:ahLst/>
              <a:cxnLst/>
              <a:rect l="l" t="t" r="r" b="b"/>
              <a:pathLst>
                <a:path w="1052" h="998" extrusionOk="0">
                  <a:moveTo>
                    <a:pt x="552" y="0"/>
                  </a:moveTo>
                  <a:cubicBezTo>
                    <a:pt x="457" y="0"/>
                    <a:pt x="360" y="28"/>
                    <a:pt x="276" y="85"/>
                  </a:cubicBezTo>
                  <a:cubicBezTo>
                    <a:pt x="79" y="217"/>
                    <a:pt x="1" y="470"/>
                    <a:pt x="92" y="690"/>
                  </a:cubicBezTo>
                  <a:cubicBezTo>
                    <a:pt x="171" y="880"/>
                    <a:pt x="355" y="998"/>
                    <a:pt x="553" y="998"/>
                  </a:cubicBezTo>
                  <a:cubicBezTo>
                    <a:pt x="585" y="998"/>
                    <a:pt x="618" y="995"/>
                    <a:pt x="650" y="989"/>
                  </a:cubicBezTo>
                  <a:cubicBezTo>
                    <a:pt x="884" y="943"/>
                    <a:pt x="1052" y="738"/>
                    <a:pt x="1052" y="500"/>
                  </a:cubicBezTo>
                  <a:cubicBezTo>
                    <a:pt x="1052" y="367"/>
                    <a:pt x="999" y="241"/>
                    <a:pt x="906" y="146"/>
                  </a:cubicBezTo>
                  <a:cubicBezTo>
                    <a:pt x="809" y="50"/>
                    <a:pt x="681" y="0"/>
                    <a:pt x="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5143862" y="4253358"/>
              <a:ext cx="534993" cy="534930"/>
            </a:xfrm>
            <a:custGeom>
              <a:avLst/>
              <a:gdLst/>
              <a:ahLst/>
              <a:cxnLst/>
              <a:rect l="l" t="t" r="r" b="b"/>
              <a:pathLst>
                <a:path w="25558" h="25555" extrusionOk="0">
                  <a:moveTo>
                    <a:pt x="4152" y="998"/>
                  </a:moveTo>
                  <a:lnTo>
                    <a:pt x="4152" y="4347"/>
                  </a:lnTo>
                  <a:cubicBezTo>
                    <a:pt x="4084" y="4347"/>
                    <a:pt x="4018" y="4348"/>
                    <a:pt x="3952" y="4352"/>
                  </a:cubicBezTo>
                  <a:lnTo>
                    <a:pt x="3952" y="998"/>
                  </a:lnTo>
                  <a:close/>
                  <a:moveTo>
                    <a:pt x="18052" y="6262"/>
                  </a:moveTo>
                  <a:lnTo>
                    <a:pt x="18338" y="6321"/>
                  </a:lnTo>
                  <a:lnTo>
                    <a:pt x="17627" y="9922"/>
                  </a:lnTo>
                  <a:lnTo>
                    <a:pt x="17627" y="8537"/>
                  </a:lnTo>
                  <a:cubicBezTo>
                    <a:pt x="17628" y="8526"/>
                    <a:pt x="17631" y="8516"/>
                    <a:pt x="17634" y="8506"/>
                  </a:cubicBezTo>
                  <a:lnTo>
                    <a:pt x="18052" y="6262"/>
                  </a:lnTo>
                  <a:close/>
                  <a:moveTo>
                    <a:pt x="11712" y="7839"/>
                  </a:moveTo>
                  <a:cubicBezTo>
                    <a:pt x="13030" y="7839"/>
                    <a:pt x="14130" y="8791"/>
                    <a:pt x="14362" y="10044"/>
                  </a:cubicBezTo>
                  <a:cubicBezTo>
                    <a:pt x="13672" y="10049"/>
                    <a:pt x="13059" y="10398"/>
                    <a:pt x="12681" y="10928"/>
                  </a:cubicBezTo>
                  <a:cubicBezTo>
                    <a:pt x="12020" y="9787"/>
                    <a:pt x="10802" y="9084"/>
                    <a:pt x="9485" y="9083"/>
                  </a:cubicBezTo>
                  <a:lnTo>
                    <a:pt x="9485" y="9084"/>
                  </a:lnTo>
                  <a:lnTo>
                    <a:pt x="9441" y="9084"/>
                  </a:lnTo>
                  <a:cubicBezTo>
                    <a:pt x="9928" y="8328"/>
                    <a:pt x="10783" y="7839"/>
                    <a:pt x="11712" y="7839"/>
                  </a:cubicBezTo>
                  <a:close/>
                  <a:moveTo>
                    <a:pt x="12889" y="1001"/>
                  </a:moveTo>
                  <a:cubicBezTo>
                    <a:pt x="14070" y="1001"/>
                    <a:pt x="15122" y="1738"/>
                    <a:pt x="15549" y="2805"/>
                  </a:cubicBezTo>
                  <a:cubicBezTo>
                    <a:pt x="14202" y="3276"/>
                    <a:pt x="13230" y="4560"/>
                    <a:pt x="13230" y="6068"/>
                  </a:cubicBezTo>
                  <a:cubicBezTo>
                    <a:pt x="13236" y="6339"/>
                    <a:pt x="13458" y="6556"/>
                    <a:pt x="13729" y="6556"/>
                  </a:cubicBezTo>
                  <a:cubicBezTo>
                    <a:pt x="14002" y="6556"/>
                    <a:pt x="14224" y="6339"/>
                    <a:pt x="14230" y="6068"/>
                  </a:cubicBezTo>
                  <a:cubicBezTo>
                    <a:pt x="14230" y="4712"/>
                    <a:pt x="15333" y="3609"/>
                    <a:pt x="16687" y="3609"/>
                  </a:cubicBezTo>
                  <a:cubicBezTo>
                    <a:pt x="17288" y="3609"/>
                    <a:pt x="17868" y="3830"/>
                    <a:pt x="18317" y="4227"/>
                  </a:cubicBezTo>
                  <a:cubicBezTo>
                    <a:pt x="18412" y="4311"/>
                    <a:pt x="18531" y="4354"/>
                    <a:pt x="18650" y="4354"/>
                  </a:cubicBezTo>
                  <a:cubicBezTo>
                    <a:pt x="18755" y="4354"/>
                    <a:pt x="18860" y="4321"/>
                    <a:pt x="18949" y="4254"/>
                  </a:cubicBezTo>
                  <a:cubicBezTo>
                    <a:pt x="19287" y="3997"/>
                    <a:pt x="19700" y="3859"/>
                    <a:pt x="20124" y="3859"/>
                  </a:cubicBezTo>
                  <a:cubicBezTo>
                    <a:pt x="20126" y="3859"/>
                    <a:pt x="20129" y="3859"/>
                    <a:pt x="20131" y="3859"/>
                  </a:cubicBezTo>
                  <a:cubicBezTo>
                    <a:pt x="21219" y="3861"/>
                    <a:pt x="22102" y="4743"/>
                    <a:pt x="22102" y="5832"/>
                  </a:cubicBezTo>
                  <a:cubicBezTo>
                    <a:pt x="22104" y="6256"/>
                    <a:pt x="21968" y="6668"/>
                    <a:pt x="21714" y="7008"/>
                  </a:cubicBezTo>
                  <a:cubicBezTo>
                    <a:pt x="21502" y="7293"/>
                    <a:pt x="21647" y="7703"/>
                    <a:pt x="21992" y="7790"/>
                  </a:cubicBezTo>
                  <a:cubicBezTo>
                    <a:pt x="23027" y="8052"/>
                    <a:pt x="23666" y="9089"/>
                    <a:pt x="23433" y="10131"/>
                  </a:cubicBezTo>
                  <a:cubicBezTo>
                    <a:pt x="23229" y="11048"/>
                    <a:pt x="22415" y="11675"/>
                    <a:pt x="21509" y="11675"/>
                  </a:cubicBezTo>
                  <a:cubicBezTo>
                    <a:pt x="21385" y="11675"/>
                    <a:pt x="21260" y="11663"/>
                    <a:pt x="21134" y="11639"/>
                  </a:cubicBezTo>
                  <a:cubicBezTo>
                    <a:pt x="21102" y="11633"/>
                    <a:pt x="21070" y="11630"/>
                    <a:pt x="21038" y="11630"/>
                  </a:cubicBezTo>
                  <a:cubicBezTo>
                    <a:pt x="20831" y="11630"/>
                    <a:pt x="20641" y="11759"/>
                    <a:pt x="20570" y="11961"/>
                  </a:cubicBezTo>
                  <a:cubicBezTo>
                    <a:pt x="20531" y="12072"/>
                    <a:pt x="20481" y="12178"/>
                    <a:pt x="20423" y="12278"/>
                  </a:cubicBezTo>
                  <a:lnTo>
                    <a:pt x="19792" y="12278"/>
                  </a:lnTo>
                  <a:lnTo>
                    <a:pt x="21836" y="9348"/>
                  </a:lnTo>
                  <a:cubicBezTo>
                    <a:pt x="21996" y="9118"/>
                    <a:pt x="21936" y="8802"/>
                    <a:pt x="21703" y="8647"/>
                  </a:cubicBezTo>
                  <a:lnTo>
                    <a:pt x="20247" y="7678"/>
                  </a:lnTo>
                  <a:cubicBezTo>
                    <a:pt x="20163" y="7622"/>
                    <a:pt x="20067" y="7595"/>
                    <a:pt x="19972" y="7595"/>
                  </a:cubicBezTo>
                  <a:cubicBezTo>
                    <a:pt x="19803" y="7595"/>
                    <a:pt x="19638" y="7680"/>
                    <a:pt x="19544" y="7836"/>
                  </a:cubicBezTo>
                  <a:lnTo>
                    <a:pt x="18816" y="9042"/>
                  </a:lnTo>
                  <a:lnTo>
                    <a:pt x="19413" y="6028"/>
                  </a:lnTo>
                  <a:cubicBezTo>
                    <a:pt x="19466" y="5758"/>
                    <a:pt x="19292" y="5498"/>
                    <a:pt x="19022" y="5442"/>
                  </a:cubicBezTo>
                  <a:lnTo>
                    <a:pt x="17753" y="5181"/>
                  </a:lnTo>
                  <a:cubicBezTo>
                    <a:pt x="17719" y="5174"/>
                    <a:pt x="17685" y="5171"/>
                    <a:pt x="17652" y="5171"/>
                  </a:cubicBezTo>
                  <a:cubicBezTo>
                    <a:pt x="17417" y="5171"/>
                    <a:pt x="17206" y="5338"/>
                    <a:pt x="17161" y="5579"/>
                  </a:cubicBezTo>
                  <a:lnTo>
                    <a:pt x="16998" y="6453"/>
                  </a:lnTo>
                  <a:lnTo>
                    <a:pt x="15833" y="6453"/>
                  </a:lnTo>
                  <a:cubicBezTo>
                    <a:pt x="15558" y="6453"/>
                    <a:pt x="15334" y="6677"/>
                    <a:pt x="15334" y="6952"/>
                  </a:cubicBezTo>
                  <a:lnTo>
                    <a:pt x="15334" y="9826"/>
                  </a:lnTo>
                  <a:cubicBezTo>
                    <a:pt x="15003" y="8127"/>
                    <a:pt x="13504" y="6842"/>
                    <a:pt x="11709" y="6842"/>
                  </a:cubicBezTo>
                  <a:cubicBezTo>
                    <a:pt x="11705" y="6842"/>
                    <a:pt x="11700" y="6842"/>
                    <a:pt x="11696" y="6842"/>
                  </a:cubicBezTo>
                  <a:cubicBezTo>
                    <a:pt x="10900" y="6842"/>
                    <a:pt x="10125" y="7102"/>
                    <a:pt x="9489" y="7584"/>
                  </a:cubicBezTo>
                  <a:cubicBezTo>
                    <a:pt x="8958" y="7986"/>
                    <a:pt x="8544" y="8523"/>
                    <a:pt x="8289" y="9140"/>
                  </a:cubicBezTo>
                  <a:cubicBezTo>
                    <a:pt x="8354" y="8766"/>
                    <a:pt x="8385" y="8478"/>
                    <a:pt x="8385" y="8272"/>
                  </a:cubicBezTo>
                  <a:cubicBezTo>
                    <a:pt x="8385" y="7615"/>
                    <a:pt x="8210" y="6969"/>
                    <a:pt x="7878" y="6402"/>
                  </a:cubicBezTo>
                  <a:cubicBezTo>
                    <a:pt x="8146" y="5671"/>
                    <a:pt x="8840" y="5203"/>
                    <a:pt x="9593" y="5203"/>
                  </a:cubicBezTo>
                  <a:cubicBezTo>
                    <a:pt x="9713" y="5203"/>
                    <a:pt x="9835" y="5215"/>
                    <a:pt x="9957" y="5240"/>
                  </a:cubicBezTo>
                  <a:cubicBezTo>
                    <a:pt x="9990" y="5247"/>
                    <a:pt x="10023" y="5250"/>
                    <a:pt x="10056" y="5250"/>
                  </a:cubicBezTo>
                  <a:cubicBezTo>
                    <a:pt x="10265" y="5250"/>
                    <a:pt x="10456" y="5120"/>
                    <a:pt x="10529" y="4916"/>
                  </a:cubicBezTo>
                  <a:cubicBezTo>
                    <a:pt x="10636" y="4612"/>
                    <a:pt x="10822" y="4342"/>
                    <a:pt x="11067" y="4132"/>
                  </a:cubicBezTo>
                  <a:cubicBezTo>
                    <a:pt x="11277" y="3952"/>
                    <a:pt x="11302" y="3637"/>
                    <a:pt x="11122" y="3428"/>
                  </a:cubicBezTo>
                  <a:cubicBezTo>
                    <a:pt x="11023" y="3313"/>
                    <a:pt x="10883" y="3253"/>
                    <a:pt x="10742" y="3253"/>
                  </a:cubicBezTo>
                  <a:cubicBezTo>
                    <a:pt x="10627" y="3253"/>
                    <a:pt x="10512" y="3293"/>
                    <a:pt x="10418" y="3373"/>
                  </a:cubicBezTo>
                  <a:cubicBezTo>
                    <a:pt x="10144" y="3607"/>
                    <a:pt x="9918" y="3890"/>
                    <a:pt x="9751" y="4210"/>
                  </a:cubicBezTo>
                  <a:cubicBezTo>
                    <a:pt x="9698" y="4207"/>
                    <a:pt x="9645" y="4205"/>
                    <a:pt x="9594" y="4205"/>
                  </a:cubicBezTo>
                  <a:cubicBezTo>
                    <a:pt x="8618" y="4205"/>
                    <a:pt x="7712" y="4709"/>
                    <a:pt x="7195" y="5536"/>
                  </a:cubicBezTo>
                  <a:cubicBezTo>
                    <a:pt x="6957" y="5305"/>
                    <a:pt x="6690" y="5105"/>
                    <a:pt x="6403" y="4937"/>
                  </a:cubicBezTo>
                  <a:cubicBezTo>
                    <a:pt x="6848" y="3869"/>
                    <a:pt x="7890" y="3175"/>
                    <a:pt x="9047" y="3175"/>
                  </a:cubicBezTo>
                  <a:lnTo>
                    <a:pt x="9049" y="3175"/>
                  </a:lnTo>
                  <a:cubicBezTo>
                    <a:pt x="9240" y="3175"/>
                    <a:pt x="9432" y="3194"/>
                    <a:pt x="9619" y="3232"/>
                  </a:cubicBezTo>
                  <a:cubicBezTo>
                    <a:pt x="9652" y="3239"/>
                    <a:pt x="9686" y="3242"/>
                    <a:pt x="9719" y="3242"/>
                  </a:cubicBezTo>
                  <a:cubicBezTo>
                    <a:pt x="9927" y="3242"/>
                    <a:pt x="10118" y="3111"/>
                    <a:pt x="10190" y="2910"/>
                  </a:cubicBezTo>
                  <a:cubicBezTo>
                    <a:pt x="10596" y="1766"/>
                    <a:pt x="11677" y="1001"/>
                    <a:pt x="12889" y="1001"/>
                  </a:cubicBezTo>
                  <a:close/>
                  <a:moveTo>
                    <a:pt x="4195" y="5343"/>
                  </a:moveTo>
                  <a:cubicBezTo>
                    <a:pt x="5956" y="5343"/>
                    <a:pt x="7388" y="6657"/>
                    <a:pt x="7388" y="8272"/>
                  </a:cubicBezTo>
                  <a:cubicBezTo>
                    <a:pt x="7388" y="8401"/>
                    <a:pt x="7368" y="8641"/>
                    <a:pt x="7288" y="9084"/>
                  </a:cubicBezTo>
                  <a:lnTo>
                    <a:pt x="5306" y="9084"/>
                  </a:lnTo>
                  <a:cubicBezTo>
                    <a:pt x="5031" y="9084"/>
                    <a:pt x="4807" y="9308"/>
                    <a:pt x="4807" y="9583"/>
                  </a:cubicBezTo>
                  <a:cubicBezTo>
                    <a:pt x="4807" y="9859"/>
                    <a:pt x="5031" y="10083"/>
                    <a:pt x="5306" y="10083"/>
                  </a:cubicBezTo>
                  <a:lnTo>
                    <a:pt x="6964" y="10083"/>
                  </a:lnTo>
                  <a:cubicBezTo>
                    <a:pt x="6343" y="10661"/>
                    <a:pt x="5941" y="11437"/>
                    <a:pt x="5826" y="12279"/>
                  </a:cubicBezTo>
                  <a:lnTo>
                    <a:pt x="1855" y="12279"/>
                  </a:lnTo>
                  <a:cubicBezTo>
                    <a:pt x="1310" y="10243"/>
                    <a:pt x="1000" y="8793"/>
                    <a:pt x="1000" y="8272"/>
                  </a:cubicBezTo>
                  <a:cubicBezTo>
                    <a:pt x="1000" y="8139"/>
                    <a:pt x="1010" y="8007"/>
                    <a:pt x="1029" y="7877"/>
                  </a:cubicBezTo>
                  <a:cubicBezTo>
                    <a:pt x="1060" y="7883"/>
                    <a:pt x="1093" y="7886"/>
                    <a:pt x="1125" y="7887"/>
                  </a:cubicBezTo>
                  <a:lnTo>
                    <a:pt x="3593" y="7887"/>
                  </a:lnTo>
                  <a:cubicBezTo>
                    <a:pt x="3868" y="7887"/>
                    <a:pt x="4092" y="7664"/>
                    <a:pt x="4092" y="7388"/>
                  </a:cubicBezTo>
                  <a:cubicBezTo>
                    <a:pt x="4092" y="7112"/>
                    <a:pt x="3869" y="6889"/>
                    <a:pt x="3595" y="6889"/>
                  </a:cubicBezTo>
                  <a:cubicBezTo>
                    <a:pt x="3594" y="6889"/>
                    <a:pt x="3593" y="6889"/>
                    <a:pt x="3593" y="6889"/>
                  </a:cubicBezTo>
                  <a:lnTo>
                    <a:pt x="1380" y="6889"/>
                  </a:lnTo>
                  <a:cubicBezTo>
                    <a:pt x="1919" y="5969"/>
                    <a:pt x="2979" y="5343"/>
                    <a:pt x="4195" y="5343"/>
                  </a:cubicBezTo>
                  <a:close/>
                  <a:moveTo>
                    <a:pt x="9485" y="10083"/>
                  </a:moveTo>
                  <a:cubicBezTo>
                    <a:pt x="10801" y="10083"/>
                    <a:pt x="11898" y="11031"/>
                    <a:pt x="12133" y="12279"/>
                  </a:cubicBezTo>
                  <a:lnTo>
                    <a:pt x="6838" y="12279"/>
                  </a:lnTo>
                  <a:cubicBezTo>
                    <a:pt x="7072" y="11031"/>
                    <a:pt x="8170" y="10083"/>
                    <a:pt x="9485" y="10083"/>
                  </a:cubicBezTo>
                  <a:close/>
                  <a:moveTo>
                    <a:pt x="14376" y="11043"/>
                  </a:moveTo>
                  <a:cubicBezTo>
                    <a:pt x="14981" y="11043"/>
                    <a:pt x="15474" y="11555"/>
                    <a:pt x="15474" y="12185"/>
                  </a:cubicBezTo>
                  <a:cubicBezTo>
                    <a:pt x="15474" y="12217"/>
                    <a:pt x="15473" y="12248"/>
                    <a:pt x="15470" y="12279"/>
                  </a:cubicBezTo>
                  <a:lnTo>
                    <a:pt x="13282" y="12279"/>
                  </a:lnTo>
                  <a:cubicBezTo>
                    <a:pt x="13280" y="12248"/>
                    <a:pt x="13279" y="12217"/>
                    <a:pt x="13279" y="12185"/>
                  </a:cubicBezTo>
                  <a:cubicBezTo>
                    <a:pt x="13279" y="11555"/>
                    <a:pt x="13770" y="11043"/>
                    <a:pt x="14376" y="11043"/>
                  </a:cubicBezTo>
                  <a:close/>
                  <a:moveTo>
                    <a:pt x="16628" y="7452"/>
                  </a:moveTo>
                  <a:lnTo>
                    <a:pt x="16628" y="12279"/>
                  </a:lnTo>
                  <a:lnTo>
                    <a:pt x="16471" y="12279"/>
                  </a:lnTo>
                  <a:cubicBezTo>
                    <a:pt x="16472" y="12247"/>
                    <a:pt x="16472" y="12216"/>
                    <a:pt x="16472" y="12185"/>
                  </a:cubicBezTo>
                  <a:cubicBezTo>
                    <a:pt x="16472" y="11920"/>
                    <a:pt x="16425" y="11660"/>
                    <a:pt x="16331" y="11412"/>
                  </a:cubicBezTo>
                  <a:lnTo>
                    <a:pt x="16331" y="11412"/>
                  </a:lnTo>
                  <a:cubicBezTo>
                    <a:pt x="16334" y="11394"/>
                    <a:pt x="16334" y="11375"/>
                    <a:pt x="16335" y="11356"/>
                  </a:cubicBezTo>
                  <a:lnTo>
                    <a:pt x="16335" y="7452"/>
                  </a:lnTo>
                  <a:close/>
                  <a:moveTo>
                    <a:pt x="20131" y="8799"/>
                  </a:moveTo>
                  <a:lnTo>
                    <a:pt x="20727" y="9196"/>
                  </a:lnTo>
                  <a:lnTo>
                    <a:pt x="18576" y="12279"/>
                  </a:lnTo>
                  <a:lnTo>
                    <a:pt x="18179" y="12279"/>
                  </a:lnTo>
                  <a:lnTo>
                    <a:pt x="18251" y="11913"/>
                  </a:lnTo>
                  <a:lnTo>
                    <a:pt x="20131" y="8799"/>
                  </a:lnTo>
                  <a:close/>
                  <a:moveTo>
                    <a:pt x="24558" y="13277"/>
                  </a:moveTo>
                  <a:lnTo>
                    <a:pt x="24558" y="16372"/>
                  </a:lnTo>
                  <a:lnTo>
                    <a:pt x="20166" y="16372"/>
                  </a:lnTo>
                  <a:cubicBezTo>
                    <a:pt x="19891" y="16372"/>
                    <a:pt x="19667" y="16596"/>
                    <a:pt x="19667" y="16871"/>
                  </a:cubicBezTo>
                  <a:cubicBezTo>
                    <a:pt x="19667" y="17147"/>
                    <a:pt x="19891" y="17370"/>
                    <a:pt x="20166" y="17370"/>
                  </a:cubicBezTo>
                  <a:lnTo>
                    <a:pt x="24560" y="17370"/>
                  </a:lnTo>
                  <a:lnTo>
                    <a:pt x="24560" y="20464"/>
                  </a:lnTo>
                  <a:lnTo>
                    <a:pt x="8816" y="20464"/>
                  </a:lnTo>
                  <a:cubicBezTo>
                    <a:pt x="8541" y="20464"/>
                    <a:pt x="8317" y="20688"/>
                    <a:pt x="8317" y="20963"/>
                  </a:cubicBezTo>
                  <a:cubicBezTo>
                    <a:pt x="8317" y="21238"/>
                    <a:pt x="8541" y="21462"/>
                    <a:pt x="8816" y="21462"/>
                  </a:cubicBezTo>
                  <a:lnTo>
                    <a:pt x="24558" y="21462"/>
                  </a:lnTo>
                  <a:lnTo>
                    <a:pt x="24558" y="24557"/>
                  </a:lnTo>
                  <a:lnTo>
                    <a:pt x="1000" y="24557"/>
                  </a:lnTo>
                  <a:lnTo>
                    <a:pt x="1000" y="21462"/>
                  </a:lnTo>
                  <a:lnTo>
                    <a:pt x="5392" y="21462"/>
                  </a:lnTo>
                  <a:cubicBezTo>
                    <a:pt x="5667" y="21462"/>
                    <a:pt x="5891" y="21238"/>
                    <a:pt x="5891" y="20963"/>
                  </a:cubicBezTo>
                  <a:cubicBezTo>
                    <a:pt x="5891" y="20688"/>
                    <a:pt x="5667" y="20464"/>
                    <a:pt x="5392" y="20464"/>
                  </a:cubicBezTo>
                  <a:lnTo>
                    <a:pt x="1000" y="20464"/>
                  </a:lnTo>
                  <a:lnTo>
                    <a:pt x="1000" y="17369"/>
                  </a:lnTo>
                  <a:lnTo>
                    <a:pt x="16742" y="17369"/>
                  </a:lnTo>
                  <a:cubicBezTo>
                    <a:pt x="17017" y="17369"/>
                    <a:pt x="17241" y="17145"/>
                    <a:pt x="17241" y="16870"/>
                  </a:cubicBezTo>
                  <a:cubicBezTo>
                    <a:pt x="17241" y="16595"/>
                    <a:pt x="17017" y="16371"/>
                    <a:pt x="16742" y="16371"/>
                  </a:cubicBezTo>
                  <a:lnTo>
                    <a:pt x="1000" y="16371"/>
                  </a:lnTo>
                  <a:lnTo>
                    <a:pt x="1000" y="13277"/>
                  </a:lnTo>
                  <a:close/>
                  <a:moveTo>
                    <a:pt x="3454" y="0"/>
                  </a:moveTo>
                  <a:cubicBezTo>
                    <a:pt x="3177" y="0"/>
                    <a:pt x="2954" y="224"/>
                    <a:pt x="2954" y="499"/>
                  </a:cubicBezTo>
                  <a:lnTo>
                    <a:pt x="2954" y="2366"/>
                  </a:lnTo>
                  <a:cubicBezTo>
                    <a:pt x="2379" y="1662"/>
                    <a:pt x="1761" y="1250"/>
                    <a:pt x="1712" y="1219"/>
                  </a:cubicBezTo>
                  <a:cubicBezTo>
                    <a:pt x="1628" y="1164"/>
                    <a:pt x="1533" y="1137"/>
                    <a:pt x="1439" y="1137"/>
                  </a:cubicBezTo>
                  <a:cubicBezTo>
                    <a:pt x="1276" y="1137"/>
                    <a:pt x="1117" y="1217"/>
                    <a:pt x="1020" y="1364"/>
                  </a:cubicBezTo>
                  <a:cubicBezTo>
                    <a:pt x="870" y="1595"/>
                    <a:pt x="935" y="1904"/>
                    <a:pt x="1166" y="2054"/>
                  </a:cubicBezTo>
                  <a:cubicBezTo>
                    <a:pt x="1182" y="2066"/>
                    <a:pt x="2693" y="3076"/>
                    <a:pt x="2917" y="4532"/>
                  </a:cubicBezTo>
                  <a:cubicBezTo>
                    <a:pt x="1228" y="5038"/>
                    <a:pt x="2" y="6523"/>
                    <a:pt x="2" y="8272"/>
                  </a:cubicBezTo>
                  <a:cubicBezTo>
                    <a:pt x="2" y="8998"/>
                    <a:pt x="415" y="10742"/>
                    <a:pt x="822" y="12279"/>
                  </a:cubicBezTo>
                  <a:lnTo>
                    <a:pt x="501" y="12279"/>
                  </a:lnTo>
                  <a:cubicBezTo>
                    <a:pt x="224" y="12279"/>
                    <a:pt x="0" y="12502"/>
                    <a:pt x="0" y="12778"/>
                  </a:cubicBezTo>
                  <a:lnTo>
                    <a:pt x="0" y="25056"/>
                  </a:lnTo>
                  <a:cubicBezTo>
                    <a:pt x="0" y="25333"/>
                    <a:pt x="224" y="25555"/>
                    <a:pt x="501" y="25555"/>
                  </a:cubicBezTo>
                  <a:lnTo>
                    <a:pt x="25059" y="25555"/>
                  </a:lnTo>
                  <a:cubicBezTo>
                    <a:pt x="25334" y="25555"/>
                    <a:pt x="25558" y="25333"/>
                    <a:pt x="25558" y="25056"/>
                  </a:cubicBezTo>
                  <a:lnTo>
                    <a:pt x="25558" y="12778"/>
                  </a:lnTo>
                  <a:cubicBezTo>
                    <a:pt x="25558" y="12502"/>
                    <a:pt x="25334" y="12279"/>
                    <a:pt x="25059" y="12279"/>
                  </a:cubicBezTo>
                  <a:lnTo>
                    <a:pt x="22984" y="12279"/>
                  </a:lnTo>
                  <a:cubicBezTo>
                    <a:pt x="23934" y="11736"/>
                    <a:pt x="24508" y="10714"/>
                    <a:pt x="24479" y="9620"/>
                  </a:cubicBezTo>
                  <a:cubicBezTo>
                    <a:pt x="24449" y="8528"/>
                    <a:pt x="23821" y="7538"/>
                    <a:pt x="22843" y="7048"/>
                  </a:cubicBezTo>
                  <a:cubicBezTo>
                    <a:pt x="23015" y="6665"/>
                    <a:pt x="23102" y="6252"/>
                    <a:pt x="23102" y="5834"/>
                  </a:cubicBezTo>
                  <a:cubicBezTo>
                    <a:pt x="23102" y="4195"/>
                    <a:pt x="21770" y="2862"/>
                    <a:pt x="20131" y="2862"/>
                  </a:cubicBezTo>
                  <a:cubicBezTo>
                    <a:pt x="20128" y="2862"/>
                    <a:pt x="20125" y="2862"/>
                    <a:pt x="20123" y="2862"/>
                  </a:cubicBezTo>
                  <a:cubicBezTo>
                    <a:pt x="19616" y="2862"/>
                    <a:pt x="19119" y="2993"/>
                    <a:pt x="18678" y="3242"/>
                  </a:cubicBezTo>
                  <a:cubicBezTo>
                    <a:pt x="18095" y="2832"/>
                    <a:pt x="17400" y="2612"/>
                    <a:pt x="16689" y="2612"/>
                  </a:cubicBezTo>
                  <a:cubicBezTo>
                    <a:pt x="16640" y="2612"/>
                    <a:pt x="16592" y="2614"/>
                    <a:pt x="16543" y="2615"/>
                  </a:cubicBezTo>
                  <a:cubicBezTo>
                    <a:pt x="16016" y="1078"/>
                    <a:pt x="14545" y="2"/>
                    <a:pt x="12889" y="2"/>
                  </a:cubicBezTo>
                  <a:cubicBezTo>
                    <a:pt x="11405" y="5"/>
                    <a:pt x="10052" y="856"/>
                    <a:pt x="9408" y="2193"/>
                  </a:cubicBezTo>
                  <a:cubicBezTo>
                    <a:pt x="9289" y="2181"/>
                    <a:pt x="9168" y="2176"/>
                    <a:pt x="9049" y="2176"/>
                  </a:cubicBezTo>
                  <a:cubicBezTo>
                    <a:pt x="7496" y="2176"/>
                    <a:pt x="6094" y="3107"/>
                    <a:pt x="5490" y="4536"/>
                  </a:cubicBezTo>
                  <a:cubicBezTo>
                    <a:pt x="5384" y="4504"/>
                    <a:pt x="5277" y="4476"/>
                    <a:pt x="5168" y="4453"/>
                  </a:cubicBezTo>
                  <a:cubicBezTo>
                    <a:pt x="5225" y="3814"/>
                    <a:pt x="5427" y="3325"/>
                    <a:pt x="5773" y="2996"/>
                  </a:cubicBezTo>
                  <a:cubicBezTo>
                    <a:pt x="6055" y="2727"/>
                    <a:pt x="6338" y="2659"/>
                    <a:pt x="6383" y="2649"/>
                  </a:cubicBezTo>
                  <a:lnTo>
                    <a:pt x="6383" y="2649"/>
                  </a:lnTo>
                  <a:cubicBezTo>
                    <a:pt x="6641" y="2611"/>
                    <a:pt x="6826" y="2380"/>
                    <a:pt x="6807" y="2119"/>
                  </a:cubicBezTo>
                  <a:cubicBezTo>
                    <a:pt x="6787" y="1858"/>
                    <a:pt x="6571" y="1657"/>
                    <a:pt x="6309" y="1657"/>
                  </a:cubicBezTo>
                  <a:cubicBezTo>
                    <a:pt x="6281" y="1657"/>
                    <a:pt x="6253" y="1660"/>
                    <a:pt x="6227" y="1664"/>
                  </a:cubicBezTo>
                  <a:cubicBezTo>
                    <a:pt x="5929" y="1711"/>
                    <a:pt x="5524" y="1877"/>
                    <a:pt x="5150" y="2215"/>
                  </a:cubicBezTo>
                  <a:lnTo>
                    <a:pt x="5150" y="499"/>
                  </a:lnTo>
                  <a:cubicBezTo>
                    <a:pt x="5150" y="224"/>
                    <a:pt x="4926" y="0"/>
                    <a:pt x="46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8"/>
            <p:cNvSpPr/>
            <p:nvPr/>
          </p:nvSpPr>
          <p:spPr>
            <a:xfrm>
              <a:off x="5389756" y="4309792"/>
              <a:ext cx="21037" cy="20912"/>
            </a:xfrm>
            <a:custGeom>
              <a:avLst/>
              <a:gdLst/>
              <a:ahLst/>
              <a:cxnLst/>
              <a:rect l="l" t="t" r="r" b="b"/>
              <a:pathLst>
                <a:path w="1005" h="999" extrusionOk="0">
                  <a:moveTo>
                    <a:pt x="510" y="0"/>
                  </a:moveTo>
                  <a:cubicBezTo>
                    <a:pt x="509" y="0"/>
                    <a:pt x="508" y="0"/>
                    <a:pt x="507" y="0"/>
                  </a:cubicBezTo>
                  <a:lnTo>
                    <a:pt x="500" y="0"/>
                  </a:lnTo>
                  <a:cubicBezTo>
                    <a:pt x="224" y="0"/>
                    <a:pt x="1" y="222"/>
                    <a:pt x="1" y="499"/>
                  </a:cubicBezTo>
                  <a:cubicBezTo>
                    <a:pt x="1" y="774"/>
                    <a:pt x="224" y="998"/>
                    <a:pt x="500" y="998"/>
                  </a:cubicBezTo>
                  <a:lnTo>
                    <a:pt x="507" y="998"/>
                  </a:lnTo>
                  <a:cubicBezTo>
                    <a:pt x="782" y="998"/>
                    <a:pt x="1005" y="774"/>
                    <a:pt x="1005" y="499"/>
                  </a:cubicBezTo>
                  <a:cubicBezTo>
                    <a:pt x="1005" y="223"/>
                    <a:pt x="784" y="0"/>
                    <a:pt x="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38"/>
          <p:cNvSpPr/>
          <p:nvPr/>
        </p:nvSpPr>
        <p:spPr>
          <a:xfrm rot="1042902">
            <a:off x="3899275" y="3890064"/>
            <a:ext cx="899710" cy="522386"/>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txBox="1">
            <a:spLocks noGrp="1"/>
          </p:cNvSpPr>
          <p:nvPr>
            <p:ph type="title" idx="4"/>
          </p:nvPr>
        </p:nvSpPr>
        <p:spPr>
          <a:xfrm>
            <a:off x="3337875" y="4577688"/>
            <a:ext cx="2331300" cy="56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2"/>
                </a:solidFill>
              </a:rPr>
              <a:t>5. HANDS-ON ACTIVITY EXPLANATION</a:t>
            </a:r>
            <a:endParaRPr dirty="0">
              <a:solidFill>
                <a:schemeClr val="dk2"/>
              </a:solidFill>
            </a:endParaRPr>
          </a:p>
        </p:txBody>
      </p:sp>
      <p:sp>
        <p:nvSpPr>
          <p:cNvPr id="533" name="Google Shape;533;p38"/>
          <p:cNvSpPr txBox="1">
            <a:spLocks noGrp="1"/>
          </p:cNvSpPr>
          <p:nvPr>
            <p:ph type="title" idx="6"/>
          </p:nvPr>
        </p:nvSpPr>
        <p:spPr>
          <a:xfrm>
            <a:off x="3760975" y="3871936"/>
            <a:ext cx="1219800" cy="65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E2DACC"/>
                </a:solidFill>
              </a:rPr>
              <a:t>05</a:t>
            </a:r>
            <a:endParaRPr>
              <a:solidFill>
                <a:srgbClr val="E2DACC"/>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grpSp>
        <p:nvGrpSpPr>
          <p:cNvPr id="538" name="Google Shape;538;p39"/>
          <p:cNvGrpSpPr/>
          <p:nvPr/>
        </p:nvGrpSpPr>
        <p:grpSpPr>
          <a:xfrm>
            <a:off x="2924708" y="-230858"/>
            <a:ext cx="6209917" cy="5605235"/>
            <a:chOff x="2924708" y="-230858"/>
            <a:chExt cx="6209917" cy="5605235"/>
          </a:xfrm>
        </p:grpSpPr>
        <p:pic>
          <p:nvPicPr>
            <p:cNvPr id="539" name="Google Shape;539;p39"/>
            <p:cNvPicPr preferRelativeResize="0"/>
            <p:nvPr/>
          </p:nvPicPr>
          <p:blipFill rotWithShape="1">
            <a:blip r:embed="rId3">
              <a:alphaModFix/>
            </a:blip>
            <a:srcRect l="28047" t="39973" r="18772" b="-9918"/>
            <a:stretch/>
          </p:blipFill>
          <p:spPr>
            <a:xfrm rot="5400000" flipH="1">
              <a:off x="4293225" y="310050"/>
              <a:ext cx="5159400" cy="4523400"/>
            </a:xfrm>
            <a:prstGeom prst="rect">
              <a:avLst/>
            </a:prstGeom>
            <a:noFill/>
            <a:ln>
              <a:noFill/>
            </a:ln>
          </p:spPr>
        </p:pic>
        <p:sp>
          <p:nvSpPr>
            <p:cNvPr id="540" name="Google Shape;540;p39"/>
            <p:cNvSpPr/>
            <p:nvPr/>
          </p:nvSpPr>
          <p:spPr>
            <a:xfrm rot="6374700" flipH="1">
              <a:off x="2068734" y="1506263"/>
              <a:ext cx="5217405" cy="2130994"/>
            </a:xfrm>
            <a:custGeom>
              <a:avLst/>
              <a:gdLst/>
              <a:ahLst/>
              <a:cxnLst/>
              <a:rect l="l" t="t" r="r" b="b"/>
              <a:pathLst>
                <a:path w="46298" h="25419" extrusionOk="0">
                  <a:moveTo>
                    <a:pt x="3660" y="1"/>
                  </a:moveTo>
                  <a:cubicBezTo>
                    <a:pt x="2143" y="1"/>
                    <a:pt x="854" y="418"/>
                    <a:pt x="1" y="793"/>
                  </a:cubicBezTo>
                  <a:lnTo>
                    <a:pt x="1" y="24447"/>
                  </a:lnTo>
                  <a:cubicBezTo>
                    <a:pt x="1" y="24982"/>
                    <a:pt x="435" y="25417"/>
                    <a:pt x="971" y="25418"/>
                  </a:cubicBezTo>
                  <a:lnTo>
                    <a:pt x="45327" y="25418"/>
                  </a:lnTo>
                  <a:cubicBezTo>
                    <a:pt x="45863" y="25417"/>
                    <a:pt x="46295" y="24982"/>
                    <a:pt x="46297" y="24447"/>
                  </a:cubicBezTo>
                  <a:lnTo>
                    <a:pt x="46297" y="16610"/>
                  </a:lnTo>
                  <a:cubicBezTo>
                    <a:pt x="45867" y="16500"/>
                    <a:pt x="45446" y="16454"/>
                    <a:pt x="45025" y="16454"/>
                  </a:cubicBezTo>
                  <a:cubicBezTo>
                    <a:pt x="42830" y="16454"/>
                    <a:pt x="40662" y="17708"/>
                    <a:pt x="37494" y="17708"/>
                  </a:cubicBezTo>
                  <a:cubicBezTo>
                    <a:pt x="36116" y="17708"/>
                    <a:pt x="34549" y="17471"/>
                    <a:pt x="32707" y="16790"/>
                  </a:cubicBezTo>
                  <a:cubicBezTo>
                    <a:pt x="28192" y="15119"/>
                    <a:pt x="28395" y="7637"/>
                    <a:pt x="19165" y="7345"/>
                  </a:cubicBezTo>
                  <a:cubicBezTo>
                    <a:pt x="10389" y="7067"/>
                    <a:pt x="12248" y="3378"/>
                    <a:pt x="7364" y="897"/>
                  </a:cubicBezTo>
                  <a:cubicBezTo>
                    <a:pt x="6061" y="235"/>
                    <a:pt x="4796" y="1"/>
                    <a:pt x="36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 name="Google Shape;541;p39"/>
          <p:cNvSpPr txBox="1">
            <a:spLocks noGrp="1"/>
          </p:cNvSpPr>
          <p:nvPr>
            <p:ph type="title"/>
          </p:nvPr>
        </p:nvSpPr>
        <p:spPr>
          <a:xfrm>
            <a:off x="845525" y="61750"/>
            <a:ext cx="3904200" cy="100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HANDS-ON ACTIVITY</a:t>
            </a:r>
            <a:endParaRPr/>
          </a:p>
        </p:txBody>
      </p:sp>
      <p:grpSp>
        <p:nvGrpSpPr>
          <p:cNvPr id="542" name="Google Shape;542;p39"/>
          <p:cNvGrpSpPr/>
          <p:nvPr/>
        </p:nvGrpSpPr>
        <p:grpSpPr>
          <a:xfrm rot="1042871">
            <a:off x="8224662" y="4278070"/>
            <a:ext cx="451246" cy="512193"/>
            <a:chOff x="2821350" y="4078125"/>
            <a:chExt cx="317325" cy="392675"/>
          </a:xfrm>
        </p:grpSpPr>
        <p:sp>
          <p:nvSpPr>
            <p:cNvPr id="543" name="Google Shape;543;p39"/>
            <p:cNvSpPr/>
            <p:nvPr/>
          </p:nvSpPr>
          <p:spPr>
            <a:xfrm>
              <a:off x="2879675" y="4220750"/>
              <a:ext cx="87200" cy="44500"/>
            </a:xfrm>
            <a:custGeom>
              <a:avLst/>
              <a:gdLst/>
              <a:ahLst/>
              <a:cxnLst/>
              <a:rect l="l" t="t" r="r" b="b"/>
              <a:pathLst>
                <a:path w="3488" h="1780" extrusionOk="0">
                  <a:moveTo>
                    <a:pt x="2130" y="1"/>
                  </a:moveTo>
                  <a:cubicBezTo>
                    <a:pt x="1758" y="1"/>
                    <a:pt x="1355" y="97"/>
                    <a:pt x="1035" y="210"/>
                  </a:cubicBezTo>
                  <a:cubicBezTo>
                    <a:pt x="902" y="254"/>
                    <a:pt x="774" y="310"/>
                    <a:pt x="649" y="373"/>
                  </a:cubicBezTo>
                  <a:cubicBezTo>
                    <a:pt x="529" y="435"/>
                    <a:pt x="412" y="505"/>
                    <a:pt x="325" y="606"/>
                  </a:cubicBezTo>
                  <a:cubicBezTo>
                    <a:pt x="0" y="986"/>
                    <a:pt x="243" y="1574"/>
                    <a:pt x="741" y="1614"/>
                  </a:cubicBezTo>
                  <a:cubicBezTo>
                    <a:pt x="1117" y="1645"/>
                    <a:pt x="1735" y="1779"/>
                    <a:pt x="2264" y="1779"/>
                  </a:cubicBezTo>
                  <a:cubicBezTo>
                    <a:pt x="2952" y="1779"/>
                    <a:pt x="3488" y="1552"/>
                    <a:pt x="3140" y="572"/>
                  </a:cubicBezTo>
                  <a:cubicBezTo>
                    <a:pt x="2989" y="144"/>
                    <a:pt x="2583" y="1"/>
                    <a:pt x="213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9"/>
            <p:cNvSpPr/>
            <p:nvPr/>
          </p:nvSpPr>
          <p:spPr>
            <a:xfrm>
              <a:off x="2961775" y="4282500"/>
              <a:ext cx="68525" cy="43375"/>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9"/>
            <p:cNvSpPr/>
            <p:nvPr/>
          </p:nvSpPr>
          <p:spPr>
            <a:xfrm>
              <a:off x="3001300" y="4226900"/>
              <a:ext cx="70850" cy="44350"/>
            </a:xfrm>
            <a:custGeom>
              <a:avLst/>
              <a:gdLst/>
              <a:ahLst/>
              <a:cxnLst/>
              <a:rect l="l" t="t" r="r" b="b"/>
              <a:pathLst>
                <a:path w="2834" h="1774" extrusionOk="0">
                  <a:moveTo>
                    <a:pt x="1176" y="0"/>
                  </a:moveTo>
                  <a:cubicBezTo>
                    <a:pt x="673" y="0"/>
                    <a:pt x="214" y="131"/>
                    <a:pt x="91" y="437"/>
                  </a:cubicBezTo>
                  <a:cubicBezTo>
                    <a:pt x="1" y="662"/>
                    <a:pt x="77" y="928"/>
                    <a:pt x="233" y="1114"/>
                  </a:cubicBezTo>
                  <a:cubicBezTo>
                    <a:pt x="388" y="1298"/>
                    <a:pt x="613" y="1413"/>
                    <a:pt x="842" y="1491"/>
                  </a:cubicBezTo>
                  <a:cubicBezTo>
                    <a:pt x="1138" y="1594"/>
                    <a:pt x="1670" y="1773"/>
                    <a:pt x="2108" y="1773"/>
                  </a:cubicBezTo>
                  <a:cubicBezTo>
                    <a:pt x="2488" y="1773"/>
                    <a:pt x="2797" y="1638"/>
                    <a:pt x="2816" y="1198"/>
                  </a:cubicBezTo>
                  <a:cubicBezTo>
                    <a:pt x="2826" y="976"/>
                    <a:pt x="2834" y="742"/>
                    <a:pt x="2728" y="549"/>
                  </a:cubicBezTo>
                  <a:cubicBezTo>
                    <a:pt x="2544" y="215"/>
                    <a:pt x="1823" y="0"/>
                    <a:pt x="117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9"/>
            <p:cNvSpPr/>
            <p:nvPr/>
          </p:nvSpPr>
          <p:spPr>
            <a:xfrm>
              <a:off x="2840650" y="4289300"/>
              <a:ext cx="59550" cy="29250"/>
            </a:xfrm>
            <a:custGeom>
              <a:avLst/>
              <a:gdLst/>
              <a:ahLst/>
              <a:cxnLst/>
              <a:rect l="l" t="t" r="r" b="b"/>
              <a:pathLst>
                <a:path w="2382" h="1170" extrusionOk="0">
                  <a:moveTo>
                    <a:pt x="616" y="0"/>
                  </a:moveTo>
                  <a:cubicBezTo>
                    <a:pt x="507" y="0"/>
                    <a:pt x="397" y="12"/>
                    <a:pt x="304" y="66"/>
                  </a:cubicBezTo>
                  <a:cubicBezTo>
                    <a:pt x="14" y="236"/>
                    <a:pt x="1" y="757"/>
                    <a:pt x="266" y="956"/>
                  </a:cubicBezTo>
                  <a:cubicBezTo>
                    <a:pt x="386" y="1046"/>
                    <a:pt x="539" y="1079"/>
                    <a:pt x="687" y="1103"/>
                  </a:cubicBezTo>
                  <a:cubicBezTo>
                    <a:pt x="962" y="1147"/>
                    <a:pt x="1240" y="1170"/>
                    <a:pt x="1518" y="1170"/>
                  </a:cubicBezTo>
                  <a:cubicBezTo>
                    <a:pt x="1688" y="1170"/>
                    <a:pt x="1859" y="1161"/>
                    <a:pt x="2029" y="1144"/>
                  </a:cubicBezTo>
                  <a:cubicBezTo>
                    <a:pt x="2122" y="1136"/>
                    <a:pt x="2222" y="1121"/>
                    <a:pt x="2290" y="1059"/>
                  </a:cubicBezTo>
                  <a:cubicBezTo>
                    <a:pt x="2359" y="994"/>
                    <a:pt x="2382" y="890"/>
                    <a:pt x="2376" y="795"/>
                  </a:cubicBezTo>
                  <a:cubicBezTo>
                    <a:pt x="2357" y="545"/>
                    <a:pt x="2167" y="331"/>
                    <a:pt x="1941" y="219"/>
                  </a:cubicBezTo>
                  <a:cubicBezTo>
                    <a:pt x="1591" y="46"/>
                    <a:pt x="1081" y="12"/>
                    <a:pt x="692" y="2"/>
                  </a:cubicBezTo>
                  <a:cubicBezTo>
                    <a:pt x="667" y="1"/>
                    <a:pt x="641" y="0"/>
                    <a:pt x="61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9"/>
            <p:cNvSpPr/>
            <p:nvPr/>
          </p:nvSpPr>
          <p:spPr>
            <a:xfrm>
              <a:off x="2902675" y="4333750"/>
              <a:ext cx="59275" cy="35575"/>
            </a:xfrm>
            <a:custGeom>
              <a:avLst/>
              <a:gdLst/>
              <a:ahLst/>
              <a:cxnLst/>
              <a:rect l="l" t="t" r="r" b="b"/>
              <a:pathLst>
                <a:path w="2371" h="1423" extrusionOk="0">
                  <a:moveTo>
                    <a:pt x="655" y="0"/>
                  </a:moveTo>
                  <a:cubicBezTo>
                    <a:pt x="589" y="0"/>
                    <a:pt x="533" y="7"/>
                    <a:pt x="493" y="23"/>
                  </a:cubicBezTo>
                  <a:cubicBezTo>
                    <a:pt x="232" y="124"/>
                    <a:pt x="57" y="386"/>
                    <a:pt x="9" y="660"/>
                  </a:cubicBezTo>
                  <a:cubicBezTo>
                    <a:pt x="1" y="700"/>
                    <a:pt x="1" y="742"/>
                    <a:pt x="9" y="782"/>
                  </a:cubicBezTo>
                  <a:cubicBezTo>
                    <a:pt x="24" y="823"/>
                    <a:pt x="47" y="861"/>
                    <a:pt x="77" y="892"/>
                  </a:cubicBezTo>
                  <a:cubicBezTo>
                    <a:pt x="405" y="1275"/>
                    <a:pt x="814" y="1422"/>
                    <a:pt x="1267" y="1422"/>
                  </a:cubicBezTo>
                  <a:cubicBezTo>
                    <a:pt x="1388" y="1422"/>
                    <a:pt x="1512" y="1412"/>
                    <a:pt x="1638" y="1392"/>
                  </a:cubicBezTo>
                  <a:cubicBezTo>
                    <a:pt x="1810" y="1365"/>
                    <a:pt x="1991" y="1327"/>
                    <a:pt x="2113" y="1204"/>
                  </a:cubicBezTo>
                  <a:cubicBezTo>
                    <a:pt x="2370" y="946"/>
                    <a:pt x="2189" y="466"/>
                    <a:pt x="1864" y="299"/>
                  </a:cubicBezTo>
                  <a:cubicBezTo>
                    <a:pt x="1654" y="190"/>
                    <a:pt x="1007" y="0"/>
                    <a:pt x="655"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9"/>
            <p:cNvSpPr/>
            <p:nvPr/>
          </p:nvSpPr>
          <p:spPr>
            <a:xfrm>
              <a:off x="2992875" y="4172525"/>
              <a:ext cx="59250" cy="35525"/>
            </a:xfrm>
            <a:custGeom>
              <a:avLst/>
              <a:gdLst/>
              <a:ahLst/>
              <a:cxnLst/>
              <a:rect l="l" t="t" r="r" b="b"/>
              <a:pathLst>
                <a:path w="2370" h="1421" extrusionOk="0">
                  <a:moveTo>
                    <a:pt x="656" y="0"/>
                  </a:moveTo>
                  <a:cubicBezTo>
                    <a:pt x="588" y="0"/>
                    <a:pt x="532" y="7"/>
                    <a:pt x="491" y="23"/>
                  </a:cubicBezTo>
                  <a:cubicBezTo>
                    <a:pt x="231" y="123"/>
                    <a:pt x="55" y="385"/>
                    <a:pt x="9" y="659"/>
                  </a:cubicBezTo>
                  <a:cubicBezTo>
                    <a:pt x="0" y="699"/>
                    <a:pt x="0" y="742"/>
                    <a:pt x="9" y="782"/>
                  </a:cubicBezTo>
                  <a:cubicBezTo>
                    <a:pt x="23" y="824"/>
                    <a:pt x="46" y="861"/>
                    <a:pt x="76" y="892"/>
                  </a:cubicBezTo>
                  <a:cubicBezTo>
                    <a:pt x="405" y="1274"/>
                    <a:pt x="814" y="1421"/>
                    <a:pt x="1267" y="1421"/>
                  </a:cubicBezTo>
                  <a:cubicBezTo>
                    <a:pt x="1387" y="1421"/>
                    <a:pt x="1511" y="1410"/>
                    <a:pt x="1638" y="1391"/>
                  </a:cubicBezTo>
                  <a:cubicBezTo>
                    <a:pt x="1809" y="1365"/>
                    <a:pt x="1991" y="1327"/>
                    <a:pt x="2112" y="1204"/>
                  </a:cubicBezTo>
                  <a:cubicBezTo>
                    <a:pt x="2370" y="945"/>
                    <a:pt x="2188" y="465"/>
                    <a:pt x="1864" y="299"/>
                  </a:cubicBezTo>
                  <a:cubicBezTo>
                    <a:pt x="1654" y="191"/>
                    <a:pt x="1008" y="0"/>
                    <a:pt x="65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9"/>
            <p:cNvSpPr/>
            <p:nvPr/>
          </p:nvSpPr>
          <p:spPr>
            <a:xfrm>
              <a:off x="3004825" y="4332400"/>
              <a:ext cx="78875" cy="35675"/>
            </a:xfrm>
            <a:custGeom>
              <a:avLst/>
              <a:gdLst/>
              <a:ahLst/>
              <a:cxnLst/>
              <a:rect l="l" t="t" r="r" b="b"/>
              <a:pathLst>
                <a:path w="3155" h="1427" extrusionOk="0">
                  <a:moveTo>
                    <a:pt x="1869" y="1"/>
                  </a:moveTo>
                  <a:cubicBezTo>
                    <a:pt x="1855" y="1"/>
                    <a:pt x="1842" y="1"/>
                    <a:pt x="1829" y="2"/>
                  </a:cubicBezTo>
                  <a:cubicBezTo>
                    <a:pt x="1390" y="35"/>
                    <a:pt x="84" y="35"/>
                    <a:pt x="44" y="621"/>
                  </a:cubicBezTo>
                  <a:cubicBezTo>
                    <a:pt x="1" y="1268"/>
                    <a:pt x="797" y="1426"/>
                    <a:pt x="1473" y="1426"/>
                  </a:cubicBezTo>
                  <a:cubicBezTo>
                    <a:pt x="1797" y="1426"/>
                    <a:pt x="2093" y="1390"/>
                    <a:pt x="2258" y="1354"/>
                  </a:cubicBezTo>
                  <a:cubicBezTo>
                    <a:pt x="2357" y="1332"/>
                    <a:pt x="2457" y="1306"/>
                    <a:pt x="2537" y="1248"/>
                  </a:cubicBezTo>
                  <a:cubicBezTo>
                    <a:pt x="3155" y="797"/>
                    <a:pt x="2409" y="1"/>
                    <a:pt x="1869"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9"/>
            <p:cNvSpPr/>
            <p:nvPr/>
          </p:nvSpPr>
          <p:spPr>
            <a:xfrm>
              <a:off x="2907825" y="4160200"/>
              <a:ext cx="78875" cy="35700"/>
            </a:xfrm>
            <a:custGeom>
              <a:avLst/>
              <a:gdLst/>
              <a:ahLst/>
              <a:cxnLst/>
              <a:rect l="l" t="t" r="r" b="b"/>
              <a:pathLst>
                <a:path w="3155" h="1428" extrusionOk="0">
                  <a:moveTo>
                    <a:pt x="1870" y="1"/>
                  </a:moveTo>
                  <a:cubicBezTo>
                    <a:pt x="1856" y="1"/>
                    <a:pt x="1843" y="1"/>
                    <a:pt x="1830" y="2"/>
                  </a:cubicBezTo>
                  <a:cubicBezTo>
                    <a:pt x="1391" y="35"/>
                    <a:pt x="84" y="35"/>
                    <a:pt x="45" y="620"/>
                  </a:cubicBezTo>
                  <a:cubicBezTo>
                    <a:pt x="1" y="1269"/>
                    <a:pt x="798" y="1428"/>
                    <a:pt x="1475" y="1428"/>
                  </a:cubicBezTo>
                  <a:cubicBezTo>
                    <a:pt x="1798" y="1428"/>
                    <a:pt x="2094" y="1392"/>
                    <a:pt x="2259" y="1355"/>
                  </a:cubicBezTo>
                  <a:cubicBezTo>
                    <a:pt x="2356" y="1332"/>
                    <a:pt x="2456" y="1307"/>
                    <a:pt x="2537" y="1248"/>
                  </a:cubicBezTo>
                  <a:cubicBezTo>
                    <a:pt x="3154" y="797"/>
                    <a:pt x="2408" y="1"/>
                    <a:pt x="187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9"/>
            <p:cNvSpPr/>
            <p:nvPr/>
          </p:nvSpPr>
          <p:spPr>
            <a:xfrm>
              <a:off x="3062800" y="4282875"/>
              <a:ext cx="74825" cy="36950"/>
            </a:xfrm>
            <a:custGeom>
              <a:avLst/>
              <a:gdLst/>
              <a:ahLst/>
              <a:cxnLst/>
              <a:rect l="l" t="t" r="r" b="b"/>
              <a:pathLst>
                <a:path w="2993" h="1478" extrusionOk="0">
                  <a:moveTo>
                    <a:pt x="833" y="1"/>
                  </a:moveTo>
                  <a:cubicBezTo>
                    <a:pt x="731" y="1"/>
                    <a:pt x="648" y="9"/>
                    <a:pt x="592" y="26"/>
                  </a:cubicBezTo>
                  <a:cubicBezTo>
                    <a:pt x="282" y="119"/>
                    <a:pt x="0" y="386"/>
                    <a:pt x="0" y="708"/>
                  </a:cubicBezTo>
                  <a:cubicBezTo>
                    <a:pt x="0" y="935"/>
                    <a:pt x="140" y="1148"/>
                    <a:pt x="331" y="1275"/>
                  </a:cubicBezTo>
                  <a:cubicBezTo>
                    <a:pt x="519" y="1404"/>
                    <a:pt x="751" y="1457"/>
                    <a:pt x="978" y="1473"/>
                  </a:cubicBezTo>
                  <a:cubicBezTo>
                    <a:pt x="1030" y="1476"/>
                    <a:pt x="1082" y="1478"/>
                    <a:pt x="1134" y="1478"/>
                  </a:cubicBezTo>
                  <a:cubicBezTo>
                    <a:pt x="1489" y="1478"/>
                    <a:pt x="1840" y="1397"/>
                    <a:pt x="2161" y="1240"/>
                  </a:cubicBezTo>
                  <a:cubicBezTo>
                    <a:pt x="2254" y="1194"/>
                    <a:pt x="2345" y="1140"/>
                    <a:pt x="2413" y="1061"/>
                  </a:cubicBezTo>
                  <a:cubicBezTo>
                    <a:pt x="2992" y="367"/>
                    <a:pt x="1509" y="1"/>
                    <a:pt x="83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9"/>
            <p:cNvSpPr/>
            <p:nvPr/>
          </p:nvSpPr>
          <p:spPr>
            <a:xfrm>
              <a:off x="2955925" y="4386250"/>
              <a:ext cx="67225" cy="31150"/>
            </a:xfrm>
            <a:custGeom>
              <a:avLst/>
              <a:gdLst/>
              <a:ahLst/>
              <a:cxnLst/>
              <a:rect l="l" t="t" r="r" b="b"/>
              <a:pathLst>
                <a:path w="2689" h="1246" extrusionOk="0">
                  <a:moveTo>
                    <a:pt x="1729" y="0"/>
                  </a:moveTo>
                  <a:cubicBezTo>
                    <a:pt x="1146" y="0"/>
                    <a:pt x="0" y="112"/>
                    <a:pt x="488" y="797"/>
                  </a:cubicBezTo>
                  <a:cubicBezTo>
                    <a:pt x="603" y="958"/>
                    <a:pt x="792" y="1054"/>
                    <a:pt x="979" y="1118"/>
                  </a:cubicBezTo>
                  <a:cubicBezTo>
                    <a:pt x="1226" y="1203"/>
                    <a:pt x="1485" y="1246"/>
                    <a:pt x="1744" y="1246"/>
                  </a:cubicBezTo>
                  <a:cubicBezTo>
                    <a:pt x="1792" y="1246"/>
                    <a:pt x="1840" y="1244"/>
                    <a:pt x="1887" y="1241"/>
                  </a:cubicBezTo>
                  <a:cubicBezTo>
                    <a:pt x="2238" y="1220"/>
                    <a:pt x="2652" y="1038"/>
                    <a:pt x="2671" y="687"/>
                  </a:cubicBezTo>
                  <a:cubicBezTo>
                    <a:pt x="2688" y="402"/>
                    <a:pt x="2424" y="278"/>
                    <a:pt x="2252" y="105"/>
                  </a:cubicBezTo>
                  <a:cubicBezTo>
                    <a:pt x="2179" y="32"/>
                    <a:pt x="2068" y="15"/>
                    <a:pt x="1963" y="7"/>
                  </a:cubicBezTo>
                  <a:cubicBezTo>
                    <a:pt x="1908" y="3"/>
                    <a:pt x="1826" y="0"/>
                    <a:pt x="1729"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9"/>
            <p:cNvSpPr/>
            <p:nvPr/>
          </p:nvSpPr>
          <p:spPr>
            <a:xfrm>
              <a:off x="2850650" y="4086975"/>
              <a:ext cx="67250" cy="31150"/>
            </a:xfrm>
            <a:custGeom>
              <a:avLst/>
              <a:gdLst/>
              <a:ahLst/>
              <a:cxnLst/>
              <a:rect l="l" t="t" r="r" b="b"/>
              <a:pathLst>
                <a:path w="2690" h="1246" extrusionOk="0">
                  <a:moveTo>
                    <a:pt x="1736" y="1"/>
                  </a:moveTo>
                  <a:cubicBezTo>
                    <a:pt x="1155" y="1"/>
                    <a:pt x="0" y="110"/>
                    <a:pt x="490" y="797"/>
                  </a:cubicBezTo>
                  <a:cubicBezTo>
                    <a:pt x="605" y="960"/>
                    <a:pt x="794" y="1054"/>
                    <a:pt x="981" y="1118"/>
                  </a:cubicBezTo>
                  <a:cubicBezTo>
                    <a:pt x="1227" y="1203"/>
                    <a:pt x="1486" y="1246"/>
                    <a:pt x="1747" y="1246"/>
                  </a:cubicBezTo>
                  <a:cubicBezTo>
                    <a:pt x="1794" y="1246"/>
                    <a:pt x="1842" y="1244"/>
                    <a:pt x="1890" y="1241"/>
                  </a:cubicBezTo>
                  <a:cubicBezTo>
                    <a:pt x="2239" y="1220"/>
                    <a:pt x="2654" y="1038"/>
                    <a:pt x="2674" y="687"/>
                  </a:cubicBezTo>
                  <a:cubicBezTo>
                    <a:pt x="2690" y="402"/>
                    <a:pt x="2425" y="278"/>
                    <a:pt x="2253" y="105"/>
                  </a:cubicBezTo>
                  <a:cubicBezTo>
                    <a:pt x="2181" y="32"/>
                    <a:pt x="2069" y="16"/>
                    <a:pt x="1966" y="7"/>
                  </a:cubicBezTo>
                  <a:cubicBezTo>
                    <a:pt x="1911" y="3"/>
                    <a:pt x="1831" y="1"/>
                    <a:pt x="1736"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9"/>
            <p:cNvSpPr/>
            <p:nvPr/>
          </p:nvSpPr>
          <p:spPr>
            <a:xfrm>
              <a:off x="2932650" y="4115675"/>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7" y="1203"/>
                    <a:pt x="1486" y="1246"/>
                    <a:pt x="1746" y="1246"/>
                  </a:cubicBezTo>
                  <a:cubicBezTo>
                    <a:pt x="1794" y="1246"/>
                    <a:pt x="1841" y="1244"/>
                    <a:pt x="1889" y="1242"/>
                  </a:cubicBezTo>
                  <a:cubicBezTo>
                    <a:pt x="2239" y="1220"/>
                    <a:pt x="2654" y="1038"/>
                    <a:pt x="2674" y="688"/>
                  </a:cubicBezTo>
                  <a:cubicBezTo>
                    <a:pt x="2690" y="404"/>
                    <a:pt x="2425" y="278"/>
                    <a:pt x="2254" y="105"/>
                  </a:cubicBezTo>
                  <a:cubicBezTo>
                    <a:pt x="2181" y="32"/>
                    <a:pt x="2069" y="16"/>
                    <a:pt x="1966" y="8"/>
                  </a:cubicBezTo>
                  <a:cubicBezTo>
                    <a:pt x="1911" y="4"/>
                    <a:pt x="1831" y="1"/>
                    <a:pt x="1736"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9"/>
            <p:cNvSpPr/>
            <p:nvPr/>
          </p:nvSpPr>
          <p:spPr>
            <a:xfrm>
              <a:off x="3018725" y="4134800"/>
              <a:ext cx="67250" cy="31150"/>
            </a:xfrm>
            <a:custGeom>
              <a:avLst/>
              <a:gdLst/>
              <a:ahLst/>
              <a:cxnLst/>
              <a:rect l="l" t="t" r="r" b="b"/>
              <a:pathLst>
                <a:path w="2690" h="1246" extrusionOk="0">
                  <a:moveTo>
                    <a:pt x="1736" y="1"/>
                  </a:moveTo>
                  <a:cubicBezTo>
                    <a:pt x="1154" y="1"/>
                    <a:pt x="0" y="110"/>
                    <a:pt x="489" y="797"/>
                  </a:cubicBezTo>
                  <a:cubicBezTo>
                    <a:pt x="605" y="960"/>
                    <a:pt x="794" y="1054"/>
                    <a:pt x="981" y="1119"/>
                  </a:cubicBezTo>
                  <a:cubicBezTo>
                    <a:pt x="1228" y="1203"/>
                    <a:pt x="1486" y="1246"/>
                    <a:pt x="1746" y="1246"/>
                  </a:cubicBezTo>
                  <a:cubicBezTo>
                    <a:pt x="1794" y="1246"/>
                    <a:pt x="1842" y="1244"/>
                    <a:pt x="1889" y="1242"/>
                  </a:cubicBezTo>
                  <a:cubicBezTo>
                    <a:pt x="2240" y="1220"/>
                    <a:pt x="2654" y="1038"/>
                    <a:pt x="2674" y="688"/>
                  </a:cubicBezTo>
                  <a:cubicBezTo>
                    <a:pt x="2690" y="404"/>
                    <a:pt x="2425" y="278"/>
                    <a:pt x="2254" y="105"/>
                  </a:cubicBezTo>
                  <a:cubicBezTo>
                    <a:pt x="2181" y="32"/>
                    <a:pt x="2069" y="16"/>
                    <a:pt x="1966" y="8"/>
                  </a:cubicBezTo>
                  <a:cubicBezTo>
                    <a:pt x="1912" y="4"/>
                    <a:pt x="1832" y="1"/>
                    <a:pt x="1736"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9"/>
            <p:cNvSpPr/>
            <p:nvPr/>
          </p:nvSpPr>
          <p:spPr>
            <a:xfrm>
              <a:off x="2863425" y="4391850"/>
              <a:ext cx="73375" cy="29550"/>
            </a:xfrm>
            <a:custGeom>
              <a:avLst/>
              <a:gdLst/>
              <a:ahLst/>
              <a:cxnLst/>
              <a:rect l="l" t="t" r="r" b="b"/>
              <a:pathLst>
                <a:path w="2935" h="1182" extrusionOk="0">
                  <a:moveTo>
                    <a:pt x="990" y="0"/>
                  </a:moveTo>
                  <a:cubicBezTo>
                    <a:pt x="768" y="0"/>
                    <a:pt x="549" y="11"/>
                    <a:pt x="347" y="11"/>
                  </a:cubicBezTo>
                  <a:cubicBezTo>
                    <a:pt x="288" y="11"/>
                    <a:pt x="227" y="11"/>
                    <a:pt x="178" y="41"/>
                  </a:cubicBezTo>
                  <a:cubicBezTo>
                    <a:pt x="135" y="71"/>
                    <a:pt x="104" y="112"/>
                    <a:pt x="87" y="159"/>
                  </a:cubicBezTo>
                  <a:cubicBezTo>
                    <a:pt x="1" y="364"/>
                    <a:pt x="59" y="610"/>
                    <a:pt x="197" y="786"/>
                  </a:cubicBezTo>
                  <a:cubicBezTo>
                    <a:pt x="333" y="962"/>
                    <a:pt x="536" y="1072"/>
                    <a:pt x="744" y="1146"/>
                  </a:cubicBezTo>
                  <a:cubicBezTo>
                    <a:pt x="813" y="1170"/>
                    <a:pt x="897" y="1182"/>
                    <a:pt x="989" y="1182"/>
                  </a:cubicBezTo>
                  <a:cubicBezTo>
                    <a:pt x="1704" y="1182"/>
                    <a:pt x="2935" y="510"/>
                    <a:pt x="1901" y="125"/>
                  </a:cubicBezTo>
                  <a:cubicBezTo>
                    <a:pt x="1626" y="22"/>
                    <a:pt x="1306" y="0"/>
                    <a:pt x="990"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9"/>
            <p:cNvSpPr/>
            <p:nvPr/>
          </p:nvSpPr>
          <p:spPr>
            <a:xfrm>
              <a:off x="3048025" y="4392850"/>
              <a:ext cx="59700" cy="32950"/>
            </a:xfrm>
            <a:custGeom>
              <a:avLst/>
              <a:gdLst/>
              <a:ahLst/>
              <a:cxnLst/>
              <a:rect l="l" t="t" r="r" b="b"/>
              <a:pathLst>
                <a:path w="2388" h="1318" extrusionOk="0">
                  <a:moveTo>
                    <a:pt x="1010" y="1"/>
                  </a:moveTo>
                  <a:cubicBezTo>
                    <a:pt x="655" y="1"/>
                    <a:pt x="308" y="143"/>
                    <a:pt x="98" y="476"/>
                  </a:cubicBezTo>
                  <a:cubicBezTo>
                    <a:pt x="74" y="513"/>
                    <a:pt x="54" y="554"/>
                    <a:pt x="41" y="596"/>
                  </a:cubicBezTo>
                  <a:cubicBezTo>
                    <a:pt x="1" y="743"/>
                    <a:pt x="79" y="893"/>
                    <a:pt x="157" y="1025"/>
                  </a:cubicBezTo>
                  <a:cubicBezTo>
                    <a:pt x="217" y="1129"/>
                    <a:pt x="284" y="1239"/>
                    <a:pt x="394" y="1286"/>
                  </a:cubicBezTo>
                  <a:cubicBezTo>
                    <a:pt x="451" y="1312"/>
                    <a:pt x="513" y="1318"/>
                    <a:pt x="576" y="1318"/>
                  </a:cubicBezTo>
                  <a:cubicBezTo>
                    <a:pt x="597" y="1318"/>
                    <a:pt x="618" y="1317"/>
                    <a:pt x="639" y="1316"/>
                  </a:cubicBezTo>
                  <a:cubicBezTo>
                    <a:pt x="1009" y="1306"/>
                    <a:pt x="1740" y="1312"/>
                    <a:pt x="2086" y="1129"/>
                  </a:cubicBezTo>
                  <a:cubicBezTo>
                    <a:pt x="2339" y="996"/>
                    <a:pt x="2387" y="764"/>
                    <a:pt x="1940" y="354"/>
                  </a:cubicBezTo>
                  <a:cubicBezTo>
                    <a:pt x="1699" y="132"/>
                    <a:pt x="1351" y="1"/>
                    <a:pt x="101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9"/>
            <p:cNvSpPr/>
            <p:nvPr/>
          </p:nvSpPr>
          <p:spPr>
            <a:xfrm>
              <a:off x="2915900" y="4444325"/>
              <a:ext cx="49275" cy="26475"/>
            </a:xfrm>
            <a:custGeom>
              <a:avLst/>
              <a:gdLst/>
              <a:ahLst/>
              <a:cxnLst/>
              <a:rect l="l" t="t" r="r" b="b"/>
              <a:pathLst>
                <a:path w="1971" h="1059" extrusionOk="0">
                  <a:moveTo>
                    <a:pt x="1407" y="1"/>
                  </a:moveTo>
                  <a:cubicBezTo>
                    <a:pt x="1181" y="1"/>
                    <a:pt x="932" y="55"/>
                    <a:pt x="763" y="65"/>
                  </a:cubicBezTo>
                  <a:cubicBezTo>
                    <a:pt x="539" y="80"/>
                    <a:pt x="280" y="111"/>
                    <a:pt x="157" y="300"/>
                  </a:cubicBezTo>
                  <a:cubicBezTo>
                    <a:pt x="1" y="537"/>
                    <a:pt x="190" y="877"/>
                    <a:pt x="454" y="983"/>
                  </a:cubicBezTo>
                  <a:cubicBezTo>
                    <a:pt x="572" y="1030"/>
                    <a:pt x="748" y="1058"/>
                    <a:pt x="938" y="1058"/>
                  </a:cubicBezTo>
                  <a:cubicBezTo>
                    <a:pt x="1410" y="1058"/>
                    <a:pt x="1970" y="887"/>
                    <a:pt x="1940" y="417"/>
                  </a:cubicBezTo>
                  <a:cubicBezTo>
                    <a:pt x="1918" y="81"/>
                    <a:pt x="1680" y="1"/>
                    <a:pt x="1407"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9"/>
            <p:cNvSpPr/>
            <p:nvPr/>
          </p:nvSpPr>
          <p:spPr>
            <a:xfrm>
              <a:off x="2848950" y="4190175"/>
              <a:ext cx="49275" cy="26450"/>
            </a:xfrm>
            <a:custGeom>
              <a:avLst/>
              <a:gdLst/>
              <a:ahLst/>
              <a:cxnLst/>
              <a:rect l="l" t="t" r="r" b="b"/>
              <a:pathLst>
                <a:path w="1971" h="1058" extrusionOk="0">
                  <a:moveTo>
                    <a:pt x="1406" y="0"/>
                  </a:moveTo>
                  <a:cubicBezTo>
                    <a:pt x="1181" y="0"/>
                    <a:pt x="932" y="55"/>
                    <a:pt x="763" y="65"/>
                  </a:cubicBezTo>
                  <a:cubicBezTo>
                    <a:pt x="538" y="79"/>
                    <a:pt x="280" y="110"/>
                    <a:pt x="157" y="299"/>
                  </a:cubicBezTo>
                  <a:cubicBezTo>
                    <a:pt x="1" y="537"/>
                    <a:pt x="189" y="877"/>
                    <a:pt x="454" y="983"/>
                  </a:cubicBezTo>
                  <a:cubicBezTo>
                    <a:pt x="571" y="1030"/>
                    <a:pt x="747" y="1058"/>
                    <a:pt x="938" y="1058"/>
                  </a:cubicBezTo>
                  <a:cubicBezTo>
                    <a:pt x="1410" y="1058"/>
                    <a:pt x="1970" y="886"/>
                    <a:pt x="1940" y="416"/>
                  </a:cubicBezTo>
                  <a:cubicBezTo>
                    <a:pt x="1917" y="80"/>
                    <a:pt x="1679" y="0"/>
                    <a:pt x="140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9"/>
            <p:cNvSpPr/>
            <p:nvPr/>
          </p:nvSpPr>
          <p:spPr>
            <a:xfrm>
              <a:off x="3005850" y="4438850"/>
              <a:ext cx="61800" cy="21875"/>
            </a:xfrm>
            <a:custGeom>
              <a:avLst/>
              <a:gdLst/>
              <a:ahLst/>
              <a:cxnLst/>
              <a:rect l="l" t="t" r="r" b="b"/>
              <a:pathLst>
                <a:path w="2472" h="875" extrusionOk="0">
                  <a:moveTo>
                    <a:pt x="1330" y="1"/>
                  </a:moveTo>
                  <a:cubicBezTo>
                    <a:pt x="1305" y="1"/>
                    <a:pt x="1281" y="2"/>
                    <a:pt x="1257" y="4"/>
                  </a:cubicBezTo>
                  <a:cubicBezTo>
                    <a:pt x="1001" y="28"/>
                    <a:pt x="460" y="23"/>
                    <a:pt x="234" y="147"/>
                  </a:cubicBezTo>
                  <a:cubicBezTo>
                    <a:pt x="89" y="228"/>
                    <a:pt x="1" y="426"/>
                    <a:pt x="89" y="566"/>
                  </a:cubicBezTo>
                  <a:cubicBezTo>
                    <a:pt x="307" y="823"/>
                    <a:pt x="664" y="875"/>
                    <a:pt x="1010" y="875"/>
                  </a:cubicBezTo>
                  <a:cubicBezTo>
                    <a:pt x="1085" y="875"/>
                    <a:pt x="1158" y="872"/>
                    <a:pt x="1230" y="869"/>
                  </a:cubicBezTo>
                  <a:cubicBezTo>
                    <a:pt x="1405" y="863"/>
                    <a:pt x="1583" y="855"/>
                    <a:pt x="1741" y="780"/>
                  </a:cubicBezTo>
                  <a:cubicBezTo>
                    <a:pt x="2472" y="436"/>
                    <a:pt x="1820" y="1"/>
                    <a:pt x="1330"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9"/>
            <p:cNvSpPr/>
            <p:nvPr/>
          </p:nvSpPr>
          <p:spPr>
            <a:xfrm>
              <a:off x="2821350" y="4134150"/>
              <a:ext cx="61825" cy="21875"/>
            </a:xfrm>
            <a:custGeom>
              <a:avLst/>
              <a:gdLst/>
              <a:ahLst/>
              <a:cxnLst/>
              <a:rect l="l" t="t" r="r" b="b"/>
              <a:pathLst>
                <a:path w="2473" h="875" extrusionOk="0">
                  <a:moveTo>
                    <a:pt x="1330" y="0"/>
                  </a:moveTo>
                  <a:cubicBezTo>
                    <a:pt x="1306" y="0"/>
                    <a:pt x="1281" y="1"/>
                    <a:pt x="1258" y="4"/>
                  </a:cubicBezTo>
                  <a:cubicBezTo>
                    <a:pt x="1003" y="28"/>
                    <a:pt x="460" y="22"/>
                    <a:pt x="235" y="146"/>
                  </a:cubicBezTo>
                  <a:cubicBezTo>
                    <a:pt x="91" y="228"/>
                    <a:pt x="1" y="427"/>
                    <a:pt x="91" y="565"/>
                  </a:cubicBezTo>
                  <a:cubicBezTo>
                    <a:pt x="308" y="822"/>
                    <a:pt x="665" y="874"/>
                    <a:pt x="1012" y="874"/>
                  </a:cubicBezTo>
                  <a:cubicBezTo>
                    <a:pt x="1086" y="874"/>
                    <a:pt x="1160" y="872"/>
                    <a:pt x="1232" y="869"/>
                  </a:cubicBezTo>
                  <a:cubicBezTo>
                    <a:pt x="1405" y="861"/>
                    <a:pt x="1584" y="853"/>
                    <a:pt x="1742" y="780"/>
                  </a:cubicBezTo>
                  <a:cubicBezTo>
                    <a:pt x="2472" y="435"/>
                    <a:pt x="1821" y="0"/>
                    <a:pt x="1330"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9"/>
            <p:cNvSpPr/>
            <p:nvPr/>
          </p:nvSpPr>
          <p:spPr>
            <a:xfrm>
              <a:off x="3076925" y="4198375"/>
              <a:ext cx="61750" cy="21875"/>
            </a:xfrm>
            <a:custGeom>
              <a:avLst/>
              <a:gdLst/>
              <a:ahLst/>
              <a:cxnLst/>
              <a:rect l="l" t="t" r="r" b="b"/>
              <a:pathLst>
                <a:path w="2470" h="875" extrusionOk="0">
                  <a:moveTo>
                    <a:pt x="1330" y="0"/>
                  </a:moveTo>
                  <a:cubicBezTo>
                    <a:pt x="1305" y="0"/>
                    <a:pt x="1280" y="2"/>
                    <a:pt x="1256" y="4"/>
                  </a:cubicBezTo>
                  <a:cubicBezTo>
                    <a:pt x="1001" y="28"/>
                    <a:pt x="458" y="21"/>
                    <a:pt x="233" y="147"/>
                  </a:cubicBezTo>
                  <a:cubicBezTo>
                    <a:pt x="89" y="229"/>
                    <a:pt x="0" y="426"/>
                    <a:pt x="89" y="566"/>
                  </a:cubicBezTo>
                  <a:cubicBezTo>
                    <a:pt x="306" y="824"/>
                    <a:pt x="666" y="874"/>
                    <a:pt x="1015" y="874"/>
                  </a:cubicBezTo>
                  <a:cubicBezTo>
                    <a:pt x="1087" y="874"/>
                    <a:pt x="1160" y="872"/>
                    <a:pt x="1230" y="869"/>
                  </a:cubicBezTo>
                  <a:cubicBezTo>
                    <a:pt x="1403" y="862"/>
                    <a:pt x="1583" y="853"/>
                    <a:pt x="1740" y="779"/>
                  </a:cubicBezTo>
                  <a:cubicBezTo>
                    <a:pt x="2469" y="435"/>
                    <a:pt x="1821" y="0"/>
                    <a:pt x="1330"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9"/>
            <p:cNvSpPr/>
            <p:nvPr/>
          </p:nvSpPr>
          <p:spPr>
            <a:xfrm>
              <a:off x="3004500" y="4078125"/>
              <a:ext cx="61775" cy="21875"/>
            </a:xfrm>
            <a:custGeom>
              <a:avLst/>
              <a:gdLst/>
              <a:ahLst/>
              <a:cxnLst/>
              <a:rect l="l" t="t" r="r" b="b"/>
              <a:pathLst>
                <a:path w="2471" h="875" extrusionOk="0">
                  <a:moveTo>
                    <a:pt x="1328" y="0"/>
                  </a:moveTo>
                  <a:cubicBezTo>
                    <a:pt x="1304" y="0"/>
                    <a:pt x="1279" y="2"/>
                    <a:pt x="1256" y="4"/>
                  </a:cubicBezTo>
                  <a:cubicBezTo>
                    <a:pt x="1001" y="28"/>
                    <a:pt x="458" y="22"/>
                    <a:pt x="233" y="145"/>
                  </a:cubicBezTo>
                  <a:cubicBezTo>
                    <a:pt x="89" y="227"/>
                    <a:pt x="0" y="426"/>
                    <a:pt x="89" y="564"/>
                  </a:cubicBezTo>
                  <a:cubicBezTo>
                    <a:pt x="307" y="824"/>
                    <a:pt x="666" y="874"/>
                    <a:pt x="1015" y="874"/>
                  </a:cubicBezTo>
                  <a:cubicBezTo>
                    <a:pt x="1088" y="874"/>
                    <a:pt x="1160" y="872"/>
                    <a:pt x="1230" y="869"/>
                  </a:cubicBezTo>
                  <a:cubicBezTo>
                    <a:pt x="1404" y="862"/>
                    <a:pt x="1583" y="853"/>
                    <a:pt x="1740" y="779"/>
                  </a:cubicBezTo>
                  <a:cubicBezTo>
                    <a:pt x="2470" y="434"/>
                    <a:pt x="1819" y="0"/>
                    <a:pt x="1328"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39"/>
          <p:cNvGrpSpPr/>
          <p:nvPr/>
        </p:nvGrpSpPr>
        <p:grpSpPr>
          <a:xfrm>
            <a:off x="1114229" y="1134094"/>
            <a:ext cx="192054" cy="174253"/>
            <a:chOff x="5199750" y="3061050"/>
            <a:chExt cx="114700" cy="104075"/>
          </a:xfrm>
        </p:grpSpPr>
        <p:sp>
          <p:nvSpPr>
            <p:cNvPr id="565" name="Google Shape;565;p39"/>
            <p:cNvSpPr/>
            <p:nvPr/>
          </p:nvSpPr>
          <p:spPr>
            <a:xfrm>
              <a:off x="5199750" y="3125425"/>
              <a:ext cx="40150" cy="39700"/>
            </a:xfrm>
            <a:custGeom>
              <a:avLst/>
              <a:gdLst/>
              <a:ahLst/>
              <a:cxnLst/>
              <a:rect l="l" t="t" r="r" b="b"/>
              <a:pathLst>
                <a:path w="1606" h="1588" extrusionOk="0">
                  <a:moveTo>
                    <a:pt x="802" y="1"/>
                  </a:moveTo>
                  <a:cubicBezTo>
                    <a:pt x="593" y="4"/>
                    <a:pt x="392" y="87"/>
                    <a:pt x="242" y="234"/>
                  </a:cubicBezTo>
                  <a:cubicBezTo>
                    <a:pt x="104" y="371"/>
                    <a:pt x="0" y="597"/>
                    <a:pt x="9" y="794"/>
                  </a:cubicBezTo>
                  <a:cubicBezTo>
                    <a:pt x="29" y="1225"/>
                    <a:pt x="357" y="1588"/>
                    <a:pt x="802" y="1588"/>
                  </a:cubicBezTo>
                  <a:lnTo>
                    <a:pt x="804" y="1588"/>
                  </a:lnTo>
                  <a:cubicBezTo>
                    <a:pt x="1012" y="1587"/>
                    <a:pt x="1214" y="1502"/>
                    <a:pt x="1364" y="1356"/>
                  </a:cubicBezTo>
                  <a:cubicBezTo>
                    <a:pt x="1501" y="1219"/>
                    <a:pt x="1606" y="993"/>
                    <a:pt x="1597" y="794"/>
                  </a:cubicBezTo>
                  <a:cubicBezTo>
                    <a:pt x="1577" y="365"/>
                    <a:pt x="1248"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9"/>
            <p:cNvSpPr/>
            <p:nvPr/>
          </p:nvSpPr>
          <p:spPr>
            <a:xfrm>
              <a:off x="5224950" y="3061050"/>
              <a:ext cx="40150" cy="39750"/>
            </a:xfrm>
            <a:custGeom>
              <a:avLst/>
              <a:gdLst/>
              <a:ahLst/>
              <a:cxnLst/>
              <a:rect l="l" t="t" r="r" b="b"/>
              <a:pathLst>
                <a:path w="1606" h="1590" extrusionOk="0">
                  <a:moveTo>
                    <a:pt x="802" y="1"/>
                  </a:moveTo>
                  <a:cubicBezTo>
                    <a:pt x="592" y="3"/>
                    <a:pt x="392" y="86"/>
                    <a:pt x="242" y="234"/>
                  </a:cubicBezTo>
                  <a:cubicBezTo>
                    <a:pt x="103" y="371"/>
                    <a:pt x="0" y="597"/>
                    <a:pt x="9" y="794"/>
                  </a:cubicBezTo>
                  <a:cubicBezTo>
                    <a:pt x="27" y="1225"/>
                    <a:pt x="358" y="1588"/>
                    <a:pt x="802" y="1588"/>
                  </a:cubicBezTo>
                  <a:lnTo>
                    <a:pt x="802" y="1589"/>
                  </a:lnTo>
                  <a:cubicBezTo>
                    <a:pt x="1012" y="1586"/>
                    <a:pt x="1213" y="1502"/>
                    <a:pt x="1364" y="1356"/>
                  </a:cubicBezTo>
                  <a:cubicBezTo>
                    <a:pt x="1501" y="1219"/>
                    <a:pt x="1606" y="993"/>
                    <a:pt x="1596" y="796"/>
                  </a:cubicBezTo>
                  <a:cubicBezTo>
                    <a:pt x="1577" y="365"/>
                    <a:pt x="1247"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9"/>
            <p:cNvSpPr/>
            <p:nvPr/>
          </p:nvSpPr>
          <p:spPr>
            <a:xfrm>
              <a:off x="5274275" y="3116900"/>
              <a:ext cx="40175" cy="3970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39"/>
          <p:cNvSpPr/>
          <p:nvPr/>
        </p:nvSpPr>
        <p:spPr>
          <a:xfrm>
            <a:off x="8580225" y="4666950"/>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9"/>
          <p:cNvSpPr/>
          <p:nvPr/>
        </p:nvSpPr>
        <p:spPr>
          <a:xfrm>
            <a:off x="673750" y="4545000"/>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39"/>
          <p:cNvGrpSpPr/>
          <p:nvPr/>
        </p:nvGrpSpPr>
        <p:grpSpPr>
          <a:xfrm>
            <a:off x="5533204" y="321394"/>
            <a:ext cx="192054" cy="174253"/>
            <a:chOff x="5199750" y="3061050"/>
            <a:chExt cx="114700" cy="104075"/>
          </a:xfrm>
        </p:grpSpPr>
        <p:sp>
          <p:nvSpPr>
            <p:cNvPr id="571" name="Google Shape;571;p39"/>
            <p:cNvSpPr/>
            <p:nvPr/>
          </p:nvSpPr>
          <p:spPr>
            <a:xfrm>
              <a:off x="5199750" y="3125425"/>
              <a:ext cx="40150" cy="39700"/>
            </a:xfrm>
            <a:custGeom>
              <a:avLst/>
              <a:gdLst/>
              <a:ahLst/>
              <a:cxnLst/>
              <a:rect l="l" t="t" r="r" b="b"/>
              <a:pathLst>
                <a:path w="1606" h="1588" extrusionOk="0">
                  <a:moveTo>
                    <a:pt x="802" y="1"/>
                  </a:moveTo>
                  <a:cubicBezTo>
                    <a:pt x="593" y="4"/>
                    <a:pt x="392" y="87"/>
                    <a:pt x="242" y="234"/>
                  </a:cubicBezTo>
                  <a:cubicBezTo>
                    <a:pt x="104" y="371"/>
                    <a:pt x="0" y="597"/>
                    <a:pt x="9" y="794"/>
                  </a:cubicBezTo>
                  <a:cubicBezTo>
                    <a:pt x="29" y="1225"/>
                    <a:pt x="357" y="1588"/>
                    <a:pt x="802" y="1588"/>
                  </a:cubicBezTo>
                  <a:lnTo>
                    <a:pt x="804" y="1588"/>
                  </a:lnTo>
                  <a:cubicBezTo>
                    <a:pt x="1012" y="1587"/>
                    <a:pt x="1214" y="1502"/>
                    <a:pt x="1364" y="1356"/>
                  </a:cubicBezTo>
                  <a:cubicBezTo>
                    <a:pt x="1501" y="1219"/>
                    <a:pt x="1606" y="993"/>
                    <a:pt x="1597" y="794"/>
                  </a:cubicBezTo>
                  <a:cubicBezTo>
                    <a:pt x="1577" y="365"/>
                    <a:pt x="1248"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9"/>
            <p:cNvSpPr/>
            <p:nvPr/>
          </p:nvSpPr>
          <p:spPr>
            <a:xfrm>
              <a:off x="5224950" y="3061050"/>
              <a:ext cx="40150" cy="39750"/>
            </a:xfrm>
            <a:custGeom>
              <a:avLst/>
              <a:gdLst/>
              <a:ahLst/>
              <a:cxnLst/>
              <a:rect l="l" t="t" r="r" b="b"/>
              <a:pathLst>
                <a:path w="1606" h="1590" extrusionOk="0">
                  <a:moveTo>
                    <a:pt x="802" y="1"/>
                  </a:moveTo>
                  <a:cubicBezTo>
                    <a:pt x="592" y="3"/>
                    <a:pt x="392" y="86"/>
                    <a:pt x="242" y="234"/>
                  </a:cubicBezTo>
                  <a:cubicBezTo>
                    <a:pt x="103" y="371"/>
                    <a:pt x="0" y="597"/>
                    <a:pt x="9" y="794"/>
                  </a:cubicBezTo>
                  <a:cubicBezTo>
                    <a:pt x="27" y="1225"/>
                    <a:pt x="358" y="1588"/>
                    <a:pt x="802" y="1588"/>
                  </a:cubicBezTo>
                  <a:lnTo>
                    <a:pt x="802" y="1589"/>
                  </a:lnTo>
                  <a:cubicBezTo>
                    <a:pt x="1012" y="1586"/>
                    <a:pt x="1213" y="1502"/>
                    <a:pt x="1364" y="1356"/>
                  </a:cubicBezTo>
                  <a:cubicBezTo>
                    <a:pt x="1501" y="1219"/>
                    <a:pt x="1606" y="993"/>
                    <a:pt x="1596" y="796"/>
                  </a:cubicBezTo>
                  <a:cubicBezTo>
                    <a:pt x="1577" y="365"/>
                    <a:pt x="1247"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9"/>
            <p:cNvSpPr/>
            <p:nvPr/>
          </p:nvSpPr>
          <p:spPr>
            <a:xfrm>
              <a:off x="5274275" y="3116900"/>
              <a:ext cx="40175" cy="3970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4" name="Google Shape;574;p39"/>
          <p:cNvSpPr/>
          <p:nvPr/>
        </p:nvSpPr>
        <p:spPr>
          <a:xfrm>
            <a:off x="5819600" y="2866350"/>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9"/>
          <p:cNvSpPr/>
          <p:nvPr/>
        </p:nvSpPr>
        <p:spPr>
          <a:xfrm>
            <a:off x="7561575" y="3693275"/>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9"/>
          <p:cNvSpPr/>
          <p:nvPr/>
        </p:nvSpPr>
        <p:spPr>
          <a:xfrm>
            <a:off x="3143825" y="4810425"/>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9"/>
          <p:cNvSpPr/>
          <p:nvPr/>
        </p:nvSpPr>
        <p:spPr>
          <a:xfrm>
            <a:off x="2656750" y="423988"/>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9"/>
          <p:cNvSpPr txBox="1">
            <a:spLocks noGrp="1"/>
          </p:cNvSpPr>
          <p:nvPr>
            <p:ph type="body" idx="1"/>
          </p:nvPr>
        </p:nvSpPr>
        <p:spPr>
          <a:xfrm>
            <a:off x="673225" y="1429925"/>
            <a:ext cx="2109600" cy="560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Did you like the game?</a:t>
            </a:r>
            <a:endParaRPr/>
          </a:p>
        </p:txBody>
      </p:sp>
      <p:sp>
        <p:nvSpPr>
          <p:cNvPr id="579" name="Google Shape;579;p39"/>
          <p:cNvSpPr txBox="1">
            <a:spLocks noGrp="1"/>
          </p:cNvSpPr>
          <p:nvPr>
            <p:ph type="body" idx="1"/>
          </p:nvPr>
        </p:nvSpPr>
        <p:spPr>
          <a:xfrm>
            <a:off x="673750" y="1931875"/>
            <a:ext cx="3904200" cy="560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Did anything about the game surprise you?</a:t>
            </a:r>
            <a:endParaRPr/>
          </a:p>
        </p:txBody>
      </p:sp>
      <p:sp>
        <p:nvSpPr>
          <p:cNvPr id="580" name="Google Shape;580;p39"/>
          <p:cNvSpPr txBox="1">
            <a:spLocks noGrp="1"/>
          </p:cNvSpPr>
          <p:nvPr>
            <p:ph type="body" idx="1"/>
          </p:nvPr>
        </p:nvSpPr>
        <p:spPr>
          <a:xfrm>
            <a:off x="673225" y="2399350"/>
            <a:ext cx="4137600" cy="560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What crops and/or animals did you grow in your farm drawing? Why those?</a:t>
            </a:r>
            <a:endParaRPr/>
          </a:p>
        </p:txBody>
      </p:sp>
      <p:sp>
        <p:nvSpPr>
          <p:cNvPr id="581" name="Google Shape;581;p39"/>
          <p:cNvSpPr/>
          <p:nvPr/>
        </p:nvSpPr>
        <p:spPr>
          <a:xfrm rot="-2342418">
            <a:off x="-36407" y="71506"/>
            <a:ext cx="1013014" cy="783463"/>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2" name="Google Shape;582;p39"/>
          <p:cNvGrpSpPr/>
          <p:nvPr/>
        </p:nvGrpSpPr>
        <p:grpSpPr>
          <a:xfrm>
            <a:off x="167214" y="255183"/>
            <a:ext cx="521959" cy="512503"/>
            <a:chOff x="4479150" y="2768867"/>
            <a:chExt cx="535014" cy="534972"/>
          </a:xfrm>
        </p:grpSpPr>
        <p:sp>
          <p:nvSpPr>
            <p:cNvPr id="583" name="Google Shape;583;p39"/>
            <p:cNvSpPr/>
            <p:nvPr/>
          </p:nvSpPr>
          <p:spPr>
            <a:xfrm>
              <a:off x="4814029" y="3175564"/>
              <a:ext cx="22921" cy="21058"/>
            </a:xfrm>
            <a:custGeom>
              <a:avLst/>
              <a:gdLst/>
              <a:ahLst/>
              <a:cxnLst/>
              <a:rect l="l" t="t" r="r" b="b"/>
              <a:pathLst>
                <a:path w="1095" h="1006" extrusionOk="0">
                  <a:moveTo>
                    <a:pt x="552" y="0"/>
                  </a:moveTo>
                  <a:cubicBezTo>
                    <a:pt x="427" y="0"/>
                    <a:pt x="302" y="46"/>
                    <a:pt x="205" y="140"/>
                  </a:cubicBezTo>
                  <a:cubicBezTo>
                    <a:pt x="6" y="331"/>
                    <a:pt x="0" y="646"/>
                    <a:pt x="192" y="845"/>
                  </a:cubicBezTo>
                  <a:lnTo>
                    <a:pt x="204" y="858"/>
                  </a:lnTo>
                  <a:cubicBezTo>
                    <a:pt x="296" y="953"/>
                    <a:pt x="423" y="1006"/>
                    <a:pt x="556" y="1006"/>
                  </a:cubicBezTo>
                  <a:cubicBezTo>
                    <a:pt x="757" y="1006"/>
                    <a:pt x="940" y="883"/>
                    <a:pt x="1016" y="698"/>
                  </a:cubicBezTo>
                  <a:cubicBezTo>
                    <a:pt x="1094" y="511"/>
                    <a:pt x="1053" y="297"/>
                    <a:pt x="912" y="153"/>
                  </a:cubicBezTo>
                  <a:cubicBezTo>
                    <a:pt x="814" y="51"/>
                    <a:pt x="683" y="0"/>
                    <a:pt x="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9"/>
            <p:cNvSpPr/>
            <p:nvPr/>
          </p:nvSpPr>
          <p:spPr>
            <a:xfrm>
              <a:off x="4479150" y="2768867"/>
              <a:ext cx="255021" cy="534909"/>
            </a:xfrm>
            <a:custGeom>
              <a:avLst/>
              <a:gdLst/>
              <a:ahLst/>
              <a:cxnLst/>
              <a:rect l="l" t="t" r="r" b="b"/>
              <a:pathLst>
                <a:path w="12183" h="25554" extrusionOk="0">
                  <a:moveTo>
                    <a:pt x="8238" y="999"/>
                  </a:moveTo>
                  <a:lnTo>
                    <a:pt x="8238" y="4763"/>
                  </a:lnTo>
                  <a:lnTo>
                    <a:pt x="8238" y="4841"/>
                  </a:lnTo>
                  <a:lnTo>
                    <a:pt x="6851" y="4841"/>
                  </a:lnTo>
                  <a:cubicBezTo>
                    <a:pt x="6576" y="4841"/>
                    <a:pt x="6352" y="5065"/>
                    <a:pt x="6352" y="5340"/>
                  </a:cubicBezTo>
                  <a:cubicBezTo>
                    <a:pt x="6352" y="5616"/>
                    <a:pt x="6576" y="5840"/>
                    <a:pt x="6851" y="5840"/>
                  </a:cubicBezTo>
                  <a:lnTo>
                    <a:pt x="8297" y="5840"/>
                  </a:lnTo>
                  <a:cubicBezTo>
                    <a:pt x="8462" y="7316"/>
                    <a:pt x="8973" y="8734"/>
                    <a:pt x="9788" y="9977"/>
                  </a:cubicBezTo>
                  <a:cubicBezTo>
                    <a:pt x="10700" y="11362"/>
                    <a:pt x="11184" y="12985"/>
                    <a:pt x="11183" y="14642"/>
                  </a:cubicBezTo>
                  <a:lnTo>
                    <a:pt x="11183" y="24557"/>
                  </a:lnTo>
                  <a:lnTo>
                    <a:pt x="1002" y="24557"/>
                  </a:lnTo>
                  <a:lnTo>
                    <a:pt x="1002" y="14642"/>
                  </a:lnTo>
                  <a:cubicBezTo>
                    <a:pt x="1002" y="14185"/>
                    <a:pt x="1038" y="13728"/>
                    <a:pt x="1112" y="13276"/>
                  </a:cubicBezTo>
                  <a:lnTo>
                    <a:pt x="8250" y="13276"/>
                  </a:lnTo>
                  <a:cubicBezTo>
                    <a:pt x="8521" y="13272"/>
                    <a:pt x="8739" y="13049"/>
                    <a:pt x="8739" y="12777"/>
                  </a:cubicBezTo>
                  <a:cubicBezTo>
                    <a:pt x="8739" y="12505"/>
                    <a:pt x="8521" y="12284"/>
                    <a:pt x="8250" y="12278"/>
                  </a:cubicBezTo>
                  <a:lnTo>
                    <a:pt x="1337" y="12278"/>
                  </a:lnTo>
                  <a:cubicBezTo>
                    <a:pt x="1573" y="11462"/>
                    <a:pt x="1929" y="10686"/>
                    <a:pt x="2396" y="9978"/>
                  </a:cubicBezTo>
                  <a:cubicBezTo>
                    <a:pt x="3410" y="8432"/>
                    <a:pt x="3946" y="6630"/>
                    <a:pt x="3946" y="4763"/>
                  </a:cubicBezTo>
                  <a:lnTo>
                    <a:pt x="3946" y="999"/>
                  </a:lnTo>
                  <a:close/>
                  <a:moveTo>
                    <a:pt x="3447" y="0"/>
                  </a:moveTo>
                  <a:cubicBezTo>
                    <a:pt x="3170" y="0"/>
                    <a:pt x="2948" y="223"/>
                    <a:pt x="2948" y="500"/>
                  </a:cubicBezTo>
                  <a:lnTo>
                    <a:pt x="2948" y="4763"/>
                  </a:lnTo>
                  <a:cubicBezTo>
                    <a:pt x="2948" y="6434"/>
                    <a:pt x="2469" y="8048"/>
                    <a:pt x="1561" y="9429"/>
                  </a:cubicBezTo>
                  <a:cubicBezTo>
                    <a:pt x="544" y="10976"/>
                    <a:pt x="0" y="12790"/>
                    <a:pt x="3" y="14642"/>
                  </a:cubicBezTo>
                  <a:lnTo>
                    <a:pt x="3" y="25055"/>
                  </a:lnTo>
                  <a:cubicBezTo>
                    <a:pt x="3" y="25330"/>
                    <a:pt x="226" y="25554"/>
                    <a:pt x="502" y="25554"/>
                  </a:cubicBezTo>
                  <a:lnTo>
                    <a:pt x="11682" y="25554"/>
                  </a:lnTo>
                  <a:cubicBezTo>
                    <a:pt x="11957" y="25554"/>
                    <a:pt x="12181" y="25330"/>
                    <a:pt x="12181" y="25055"/>
                  </a:cubicBezTo>
                  <a:lnTo>
                    <a:pt x="12181" y="14642"/>
                  </a:lnTo>
                  <a:cubicBezTo>
                    <a:pt x="12182" y="12790"/>
                    <a:pt x="11640" y="10978"/>
                    <a:pt x="10623" y="9429"/>
                  </a:cubicBezTo>
                  <a:cubicBezTo>
                    <a:pt x="9716" y="8048"/>
                    <a:pt x="9236" y="6434"/>
                    <a:pt x="9236" y="4763"/>
                  </a:cubicBezTo>
                  <a:lnTo>
                    <a:pt x="9236" y="500"/>
                  </a:lnTo>
                  <a:cubicBezTo>
                    <a:pt x="9236" y="223"/>
                    <a:pt x="9012" y="0"/>
                    <a:pt x="8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9"/>
            <p:cNvSpPr/>
            <p:nvPr/>
          </p:nvSpPr>
          <p:spPr>
            <a:xfrm>
              <a:off x="4581259" y="2870201"/>
              <a:ext cx="21037" cy="20912"/>
            </a:xfrm>
            <a:custGeom>
              <a:avLst/>
              <a:gdLst/>
              <a:ahLst/>
              <a:cxnLst/>
              <a:rect l="l" t="t" r="r" b="b"/>
              <a:pathLst>
                <a:path w="1005" h="999" extrusionOk="0">
                  <a:moveTo>
                    <a:pt x="499" y="0"/>
                  </a:moveTo>
                  <a:cubicBezTo>
                    <a:pt x="224" y="0"/>
                    <a:pt x="0" y="224"/>
                    <a:pt x="0" y="499"/>
                  </a:cubicBezTo>
                  <a:cubicBezTo>
                    <a:pt x="0" y="775"/>
                    <a:pt x="224" y="999"/>
                    <a:pt x="499" y="999"/>
                  </a:cubicBezTo>
                  <a:lnTo>
                    <a:pt x="505" y="999"/>
                  </a:lnTo>
                  <a:cubicBezTo>
                    <a:pt x="780" y="999"/>
                    <a:pt x="1004" y="775"/>
                    <a:pt x="1004" y="499"/>
                  </a:cubicBezTo>
                  <a:cubicBezTo>
                    <a:pt x="1004" y="224"/>
                    <a:pt x="780" y="0"/>
                    <a:pt x="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9"/>
            <p:cNvSpPr/>
            <p:nvPr/>
          </p:nvSpPr>
          <p:spPr>
            <a:xfrm>
              <a:off x="4674011" y="3025855"/>
              <a:ext cx="21456" cy="20933"/>
            </a:xfrm>
            <a:custGeom>
              <a:avLst/>
              <a:gdLst/>
              <a:ahLst/>
              <a:cxnLst/>
              <a:rect l="l" t="t" r="r" b="b"/>
              <a:pathLst>
                <a:path w="1025" h="1000" extrusionOk="0">
                  <a:moveTo>
                    <a:pt x="499" y="1"/>
                  </a:moveTo>
                  <a:cubicBezTo>
                    <a:pt x="225" y="1"/>
                    <a:pt x="1" y="224"/>
                    <a:pt x="1" y="500"/>
                  </a:cubicBezTo>
                  <a:cubicBezTo>
                    <a:pt x="1" y="776"/>
                    <a:pt x="225" y="999"/>
                    <a:pt x="499" y="999"/>
                  </a:cubicBezTo>
                  <a:cubicBezTo>
                    <a:pt x="503" y="999"/>
                    <a:pt x="507" y="999"/>
                    <a:pt x="510" y="999"/>
                  </a:cubicBezTo>
                  <a:lnTo>
                    <a:pt x="516" y="999"/>
                  </a:lnTo>
                  <a:cubicBezTo>
                    <a:pt x="520" y="999"/>
                    <a:pt x="523" y="999"/>
                    <a:pt x="527" y="999"/>
                  </a:cubicBezTo>
                  <a:cubicBezTo>
                    <a:pt x="800" y="999"/>
                    <a:pt x="1024" y="776"/>
                    <a:pt x="1024" y="500"/>
                  </a:cubicBezTo>
                  <a:cubicBezTo>
                    <a:pt x="1024" y="224"/>
                    <a:pt x="800" y="1"/>
                    <a:pt x="527" y="1"/>
                  </a:cubicBezTo>
                  <a:cubicBezTo>
                    <a:pt x="523" y="1"/>
                    <a:pt x="520" y="1"/>
                    <a:pt x="516" y="1"/>
                  </a:cubicBezTo>
                  <a:lnTo>
                    <a:pt x="510" y="1"/>
                  </a:lnTo>
                  <a:cubicBezTo>
                    <a:pt x="507" y="1"/>
                    <a:pt x="503" y="1"/>
                    <a:pt x="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9"/>
            <p:cNvSpPr/>
            <p:nvPr/>
          </p:nvSpPr>
          <p:spPr>
            <a:xfrm>
              <a:off x="4746689" y="3033014"/>
              <a:ext cx="267475" cy="270825"/>
            </a:xfrm>
            <a:custGeom>
              <a:avLst/>
              <a:gdLst/>
              <a:ahLst/>
              <a:cxnLst/>
              <a:rect l="l" t="t" r="r" b="b"/>
              <a:pathLst>
                <a:path w="12778" h="12938" extrusionOk="0">
                  <a:moveTo>
                    <a:pt x="8924" y="1121"/>
                  </a:moveTo>
                  <a:lnTo>
                    <a:pt x="11247" y="4061"/>
                  </a:lnTo>
                  <a:lnTo>
                    <a:pt x="2717" y="4061"/>
                  </a:lnTo>
                  <a:lnTo>
                    <a:pt x="8924" y="1121"/>
                  </a:lnTo>
                  <a:close/>
                  <a:moveTo>
                    <a:pt x="997" y="7166"/>
                  </a:moveTo>
                  <a:cubicBezTo>
                    <a:pt x="1364" y="7353"/>
                    <a:pt x="1595" y="7732"/>
                    <a:pt x="1595" y="8144"/>
                  </a:cubicBezTo>
                  <a:cubicBezTo>
                    <a:pt x="1595" y="8556"/>
                    <a:pt x="1364" y="8934"/>
                    <a:pt x="997" y="9121"/>
                  </a:cubicBezTo>
                  <a:lnTo>
                    <a:pt x="997" y="7166"/>
                  </a:lnTo>
                  <a:close/>
                  <a:moveTo>
                    <a:pt x="6636" y="10940"/>
                  </a:moveTo>
                  <a:cubicBezTo>
                    <a:pt x="7271" y="10940"/>
                    <a:pt x="7838" y="11340"/>
                    <a:pt x="8048" y="11938"/>
                  </a:cubicBezTo>
                  <a:lnTo>
                    <a:pt x="5226" y="11938"/>
                  </a:lnTo>
                  <a:cubicBezTo>
                    <a:pt x="5436" y="11340"/>
                    <a:pt x="6002" y="10940"/>
                    <a:pt x="6636" y="10940"/>
                  </a:cubicBezTo>
                  <a:close/>
                  <a:moveTo>
                    <a:pt x="11777" y="5061"/>
                  </a:moveTo>
                  <a:lnTo>
                    <a:pt x="11777" y="5632"/>
                  </a:lnTo>
                  <a:cubicBezTo>
                    <a:pt x="11403" y="5382"/>
                    <a:pt x="10968" y="5254"/>
                    <a:pt x="10531" y="5254"/>
                  </a:cubicBezTo>
                  <a:cubicBezTo>
                    <a:pt x="10229" y="5254"/>
                    <a:pt x="9926" y="5315"/>
                    <a:pt x="9641" y="5439"/>
                  </a:cubicBezTo>
                  <a:cubicBezTo>
                    <a:pt x="8942" y="5743"/>
                    <a:pt x="8444" y="6380"/>
                    <a:pt x="8322" y="7132"/>
                  </a:cubicBezTo>
                  <a:cubicBezTo>
                    <a:pt x="8276" y="7403"/>
                    <a:pt x="8459" y="7661"/>
                    <a:pt x="8731" y="7707"/>
                  </a:cubicBezTo>
                  <a:cubicBezTo>
                    <a:pt x="8759" y="7711"/>
                    <a:pt x="8787" y="7714"/>
                    <a:pt x="8814" y="7714"/>
                  </a:cubicBezTo>
                  <a:cubicBezTo>
                    <a:pt x="9054" y="7714"/>
                    <a:pt x="9265" y="7540"/>
                    <a:pt x="9305" y="7296"/>
                  </a:cubicBezTo>
                  <a:cubicBezTo>
                    <a:pt x="9406" y="6691"/>
                    <a:pt x="9929" y="6255"/>
                    <a:pt x="10531" y="6255"/>
                  </a:cubicBezTo>
                  <a:cubicBezTo>
                    <a:pt x="10567" y="6255"/>
                    <a:pt x="10603" y="6256"/>
                    <a:pt x="10639" y="6259"/>
                  </a:cubicBezTo>
                  <a:cubicBezTo>
                    <a:pt x="11287" y="6314"/>
                    <a:pt x="11783" y="6857"/>
                    <a:pt x="11779" y="7508"/>
                  </a:cubicBezTo>
                  <a:cubicBezTo>
                    <a:pt x="11779" y="8126"/>
                    <a:pt x="11323" y="8661"/>
                    <a:pt x="10717" y="8750"/>
                  </a:cubicBezTo>
                  <a:cubicBezTo>
                    <a:pt x="10444" y="8790"/>
                    <a:pt x="10257" y="9045"/>
                    <a:pt x="10296" y="9317"/>
                  </a:cubicBezTo>
                  <a:cubicBezTo>
                    <a:pt x="10334" y="9564"/>
                    <a:pt x="10546" y="9743"/>
                    <a:pt x="10789" y="9743"/>
                  </a:cubicBezTo>
                  <a:cubicBezTo>
                    <a:pt x="10814" y="9743"/>
                    <a:pt x="10839" y="9741"/>
                    <a:pt x="10865" y="9737"/>
                  </a:cubicBezTo>
                  <a:cubicBezTo>
                    <a:pt x="11192" y="9688"/>
                    <a:pt x="11505" y="9566"/>
                    <a:pt x="11779" y="9379"/>
                  </a:cubicBezTo>
                  <a:lnTo>
                    <a:pt x="11779" y="9379"/>
                  </a:lnTo>
                  <a:lnTo>
                    <a:pt x="11777" y="11938"/>
                  </a:lnTo>
                  <a:lnTo>
                    <a:pt x="9082" y="11938"/>
                  </a:lnTo>
                  <a:cubicBezTo>
                    <a:pt x="8851" y="10801"/>
                    <a:pt x="7842" y="9942"/>
                    <a:pt x="6636" y="9942"/>
                  </a:cubicBezTo>
                  <a:cubicBezTo>
                    <a:pt x="5432" y="9942"/>
                    <a:pt x="4423" y="10801"/>
                    <a:pt x="4192" y="11938"/>
                  </a:cubicBezTo>
                  <a:lnTo>
                    <a:pt x="997" y="11938"/>
                  </a:lnTo>
                  <a:lnTo>
                    <a:pt x="997" y="10180"/>
                  </a:lnTo>
                  <a:cubicBezTo>
                    <a:pt x="1934" y="9950"/>
                    <a:pt x="2593" y="9110"/>
                    <a:pt x="2593" y="8144"/>
                  </a:cubicBezTo>
                  <a:cubicBezTo>
                    <a:pt x="2593" y="7178"/>
                    <a:pt x="1934" y="6339"/>
                    <a:pt x="997" y="6109"/>
                  </a:cubicBezTo>
                  <a:lnTo>
                    <a:pt x="997" y="5061"/>
                  </a:lnTo>
                  <a:lnTo>
                    <a:pt x="3091" y="5061"/>
                  </a:lnTo>
                  <a:cubicBezTo>
                    <a:pt x="2941" y="5302"/>
                    <a:pt x="2842" y="5572"/>
                    <a:pt x="2801" y="5851"/>
                  </a:cubicBezTo>
                  <a:cubicBezTo>
                    <a:pt x="2760" y="6125"/>
                    <a:pt x="2950" y="6379"/>
                    <a:pt x="3222" y="6418"/>
                  </a:cubicBezTo>
                  <a:cubicBezTo>
                    <a:pt x="3246" y="6422"/>
                    <a:pt x="3271" y="6424"/>
                    <a:pt x="3295" y="6424"/>
                  </a:cubicBezTo>
                  <a:cubicBezTo>
                    <a:pt x="3538" y="6424"/>
                    <a:pt x="3751" y="6245"/>
                    <a:pt x="3789" y="5997"/>
                  </a:cubicBezTo>
                  <a:cubicBezTo>
                    <a:pt x="3849" y="5589"/>
                    <a:pt x="4133" y="5249"/>
                    <a:pt x="4525" y="5118"/>
                  </a:cubicBezTo>
                  <a:cubicBezTo>
                    <a:pt x="4640" y="5080"/>
                    <a:pt x="4758" y="5061"/>
                    <a:pt x="4875" y="5061"/>
                  </a:cubicBezTo>
                  <a:cubicBezTo>
                    <a:pt x="5157" y="5061"/>
                    <a:pt x="5434" y="5170"/>
                    <a:pt x="5642" y="5374"/>
                  </a:cubicBezTo>
                  <a:cubicBezTo>
                    <a:pt x="5938" y="5664"/>
                    <a:pt x="6046" y="6093"/>
                    <a:pt x="5922" y="6488"/>
                  </a:cubicBezTo>
                  <a:cubicBezTo>
                    <a:pt x="5798" y="6882"/>
                    <a:pt x="5466" y="7172"/>
                    <a:pt x="5058" y="7241"/>
                  </a:cubicBezTo>
                  <a:cubicBezTo>
                    <a:pt x="4790" y="7291"/>
                    <a:pt x="4612" y="7548"/>
                    <a:pt x="4657" y="7816"/>
                  </a:cubicBezTo>
                  <a:cubicBezTo>
                    <a:pt x="4697" y="8058"/>
                    <a:pt x="4909" y="8232"/>
                    <a:pt x="5149" y="8232"/>
                  </a:cubicBezTo>
                  <a:cubicBezTo>
                    <a:pt x="5174" y="8232"/>
                    <a:pt x="5199" y="8230"/>
                    <a:pt x="5224" y="8226"/>
                  </a:cubicBezTo>
                  <a:cubicBezTo>
                    <a:pt x="5912" y="8110"/>
                    <a:pt x="6496" y="7661"/>
                    <a:pt x="6783" y="7026"/>
                  </a:cubicBezTo>
                  <a:cubicBezTo>
                    <a:pt x="7072" y="6390"/>
                    <a:pt x="7025" y="5654"/>
                    <a:pt x="6660" y="5061"/>
                  </a:cubicBezTo>
                  <a:close/>
                  <a:moveTo>
                    <a:pt x="9070" y="1"/>
                  </a:moveTo>
                  <a:cubicBezTo>
                    <a:pt x="8998" y="1"/>
                    <a:pt x="8925" y="16"/>
                    <a:pt x="8856" y="49"/>
                  </a:cubicBezTo>
                  <a:lnTo>
                    <a:pt x="285" y="4110"/>
                  </a:lnTo>
                  <a:cubicBezTo>
                    <a:pt x="111" y="4192"/>
                    <a:pt x="0" y="4369"/>
                    <a:pt x="0" y="4562"/>
                  </a:cubicBezTo>
                  <a:lnTo>
                    <a:pt x="0" y="12439"/>
                  </a:lnTo>
                  <a:cubicBezTo>
                    <a:pt x="0" y="12714"/>
                    <a:pt x="223" y="12938"/>
                    <a:pt x="500" y="12938"/>
                  </a:cubicBezTo>
                  <a:lnTo>
                    <a:pt x="12278" y="12938"/>
                  </a:lnTo>
                  <a:cubicBezTo>
                    <a:pt x="12553" y="12938"/>
                    <a:pt x="12777" y="12714"/>
                    <a:pt x="12777" y="12439"/>
                  </a:cubicBezTo>
                  <a:lnTo>
                    <a:pt x="12777" y="4562"/>
                  </a:lnTo>
                  <a:cubicBezTo>
                    <a:pt x="12777" y="4448"/>
                    <a:pt x="12739" y="4339"/>
                    <a:pt x="12670" y="4253"/>
                  </a:cubicBezTo>
                  <a:lnTo>
                    <a:pt x="12668" y="4253"/>
                  </a:lnTo>
                  <a:lnTo>
                    <a:pt x="9463" y="190"/>
                  </a:lnTo>
                  <a:cubicBezTo>
                    <a:pt x="9365" y="68"/>
                    <a:pt x="9219" y="1"/>
                    <a:pt x="9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9"/>
            <p:cNvSpPr/>
            <p:nvPr/>
          </p:nvSpPr>
          <p:spPr>
            <a:xfrm>
              <a:off x="4929325" y="3205079"/>
              <a:ext cx="22733" cy="20953"/>
            </a:xfrm>
            <a:custGeom>
              <a:avLst/>
              <a:gdLst/>
              <a:ahLst/>
              <a:cxnLst/>
              <a:rect l="l" t="t" r="r" b="b"/>
              <a:pathLst>
                <a:path w="1086" h="1001" extrusionOk="0">
                  <a:moveTo>
                    <a:pt x="548" y="1"/>
                  </a:moveTo>
                  <a:cubicBezTo>
                    <a:pt x="419" y="1"/>
                    <a:pt x="290" y="50"/>
                    <a:pt x="192" y="149"/>
                  </a:cubicBezTo>
                  <a:cubicBezTo>
                    <a:pt x="0" y="345"/>
                    <a:pt x="0" y="657"/>
                    <a:pt x="193" y="851"/>
                  </a:cubicBezTo>
                  <a:lnTo>
                    <a:pt x="201" y="859"/>
                  </a:lnTo>
                  <a:cubicBezTo>
                    <a:pt x="293" y="950"/>
                    <a:pt x="417" y="1000"/>
                    <a:pt x="547" y="1000"/>
                  </a:cubicBezTo>
                  <a:cubicBezTo>
                    <a:pt x="750" y="1000"/>
                    <a:pt x="934" y="876"/>
                    <a:pt x="1009" y="688"/>
                  </a:cubicBezTo>
                  <a:cubicBezTo>
                    <a:pt x="1085" y="498"/>
                    <a:pt x="1040" y="282"/>
                    <a:pt x="894" y="140"/>
                  </a:cubicBezTo>
                  <a:cubicBezTo>
                    <a:pt x="797" y="47"/>
                    <a:pt x="672"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40"/>
          <p:cNvSpPr txBox="1">
            <a:spLocks noGrp="1"/>
          </p:cNvSpPr>
          <p:nvPr>
            <p:ph type="subTitle" idx="2"/>
          </p:nvPr>
        </p:nvSpPr>
        <p:spPr>
          <a:xfrm>
            <a:off x="3061725" y="539650"/>
            <a:ext cx="1190100" cy="525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Potatoes</a:t>
            </a:r>
            <a:endParaRPr/>
          </a:p>
        </p:txBody>
      </p:sp>
      <p:sp>
        <p:nvSpPr>
          <p:cNvPr id="594" name="Google Shape;594;p40"/>
          <p:cNvSpPr txBox="1">
            <a:spLocks noGrp="1"/>
          </p:cNvSpPr>
          <p:nvPr>
            <p:ph type="title" idx="4294967295"/>
          </p:nvPr>
        </p:nvSpPr>
        <p:spPr>
          <a:xfrm>
            <a:off x="1061850" y="12100"/>
            <a:ext cx="7020300" cy="52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accent1"/>
                </a:solidFill>
              </a:rPr>
              <a:t>Let’s pick one plant and one animal protein source</a:t>
            </a:r>
            <a:endParaRPr sz="2400">
              <a:solidFill>
                <a:schemeClr val="accent1"/>
              </a:solidFill>
            </a:endParaRPr>
          </a:p>
        </p:txBody>
      </p:sp>
      <p:sp>
        <p:nvSpPr>
          <p:cNvPr id="595" name="Google Shape;595;p40"/>
          <p:cNvSpPr txBox="1">
            <a:spLocks noGrp="1"/>
          </p:cNvSpPr>
          <p:nvPr>
            <p:ph type="body" idx="1"/>
          </p:nvPr>
        </p:nvSpPr>
        <p:spPr>
          <a:xfrm>
            <a:off x="-7250" y="968325"/>
            <a:ext cx="2452500" cy="850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t>Have you seen any of these labels before?</a:t>
            </a:r>
            <a:endParaRPr b="1" dirty="0"/>
          </a:p>
          <a:p>
            <a:pPr marL="0" lvl="0" indent="0" algn="l" rtl="0">
              <a:spcBef>
                <a:spcPts val="1000"/>
              </a:spcBef>
              <a:spcAft>
                <a:spcPts val="1000"/>
              </a:spcAft>
              <a:buNone/>
            </a:pPr>
            <a:endParaRPr b="1" dirty="0"/>
          </a:p>
        </p:txBody>
      </p:sp>
      <p:sp>
        <p:nvSpPr>
          <p:cNvPr id="596" name="Google Shape;596;p40"/>
          <p:cNvSpPr txBox="1">
            <a:spLocks noGrp="1"/>
          </p:cNvSpPr>
          <p:nvPr>
            <p:ph type="subTitle" idx="2"/>
          </p:nvPr>
        </p:nvSpPr>
        <p:spPr>
          <a:xfrm>
            <a:off x="6531350" y="526875"/>
            <a:ext cx="622800" cy="525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Eggs</a:t>
            </a:r>
            <a:endParaRPr/>
          </a:p>
        </p:txBody>
      </p:sp>
      <p:sp>
        <p:nvSpPr>
          <p:cNvPr id="599" name="Google Shape;599;p40"/>
          <p:cNvSpPr/>
          <p:nvPr/>
        </p:nvSpPr>
        <p:spPr>
          <a:xfrm rot="-2342418">
            <a:off x="-66307" y="59389"/>
            <a:ext cx="1202063" cy="733475"/>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0" name="Google Shape;600;p40"/>
          <p:cNvGrpSpPr/>
          <p:nvPr/>
        </p:nvGrpSpPr>
        <p:grpSpPr>
          <a:xfrm>
            <a:off x="276137" y="159896"/>
            <a:ext cx="534972" cy="509895"/>
            <a:chOff x="1746706" y="4231442"/>
            <a:chExt cx="534972" cy="509895"/>
          </a:xfrm>
        </p:grpSpPr>
        <p:sp>
          <p:nvSpPr>
            <p:cNvPr id="601" name="Google Shape;601;p40"/>
            <p:cNvSpPr/>
            <p:nvPr/>
          </p:nvSpPr>
          <p:spPr>
            <a:xfrm>
              <a:off x="1746706" y="4720404"/>
              <a:ext cx="21037" cy="20932"/>
            </a:xfrm>
            <a:custGeom>
              <a:avLst/>
              <a:gdLst/>
              <a:ahLst/>
              <a:cxnLst/>
              <a:rect l="l" t="t" r="r" b="b"/>
              <a:pathLst>
                <a:path w="1005" h="1000" extrusionOk="0">
                  <a:moveTo>
                    <a:pt x="499" y="1"/>
                  </a:moveTo>
                  <a:cubicBezTo>
                    <a:pt x="224" y="1"/>
                    <a:pt x="0" y="225"/>
                    <a:pt x="0" y="500"/>
                  </a:cubicBezTo>
                  <a:cubicBezTo>
                    <a:pt x="0" y="775"/>
                    <a:pt x="224" y="999"/>
                    <a:pt x="499" y="999"/>
                  </a:cubicBezTo>
                  <a:lnTo>
                    <a:pt x="507" y="999"/>
                  </a:lnTo>
                  <a:cubicBezTo>
                    <a:pt x="782" y="999"/>
                    <a:pt x="1004" y="775"/>
                    <a:pt x="1004" y="500"/>
                  </a:cubicBezTo>
                  <a:cubicBezTo>
                    <a:pt x="1004" y="225"/>
                    <a:pt x="782"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1746706" y="4231442"/>
              <a:ext cx="534972" cy="509895"/>
            </a:xfrm>
            <a:custGeom>
              <a:avLst/>
              <a:gdLst/>
              <a:ahLst/>
              <a:cxnLst/>
              <a:rect l="l" t="t" r="r" b="b"/>
              <a:pathLst>
                <a:path w="25557" h="24359" extrusionOk="0">
                  <a:moveTo>
                    <a:pt x="16923" y="999"/>
                  </a:moveTo>
                  <a:cubicBezTo>
                    <a:pt x="18694" y="999"/>
                    <a:pt x="20579" y="1566"/>
                    <a:pt x="21315" y="1813"/>
                  </a:cubicBezTo>
                  <a:lnTo>
                    <a:pt x="21315" y="3410"/>
                  </a:lnTo>
                  <a:cubicBezTo>
                    <a:pt x="20515" y="3251"/>
                    <a:pt x="18983" y="3022"/>
                    <a:pt x="16806" y="3022"/>
                  </a:cubicBezTo>
                  <a:cubicBezTo>
                    <a:pt x="14700" y="3022"/>
                    <a:pt x="13288" y="3238"/>
                    <a:pt x="12531" y="3397"/>
                  </a:cubicBezTo>
                  <a:lnTo>
                    <a:pt x="12531" y="1813"/>
                  </a:lnTo>
                  <a:cubicBezTo>
                    <a:pt x="13267" y="1566"/>
                    <a:pt x="15149" y="999"/>
                    <a:pt x="16923" y="999"/>
                  </a:cubicBezTo>
                  <a:close/>
                  <a:moveTo>
                    <a:pt x="16806" y="4018"/>
                  </a:moveTo>
                  <a:cubicBezTo>
                    <a:pt x="19370" y="4018"/>
                    <a:pt x="21014" y="4357"/>
                    <a:pt x="21513" y="4476"/>
                  </a:cubicBezTo>
                  <a:lnTo>
                    <a:pt x="22943" y="6480"/>
                  </a:lnTo>
                  <a:cubicBezTo>
                    <a:pt x="21109" y="5982"/>
                    <a:pt x="19058" y="5723"/>
                    <a:pt x="16929" y="5723"/>
                  </a:cubicBezTo>
                  <a:cubicBezTo>
                    <a:pt x="14800" y="5723"/>
                    <a:pt x="12746" y="5982"/>
                    <a:pt x="10908" y="6482"/>
                  </a:cubicBezTo>
                  <a:lnTo>
                    <a:pt x="12338" y="4469"/>
                  </a:lnTo>
                  <a:cubicBezTo>
                    <a:pt x="12790" y="4350"/>
                    <a:pt x="14270" y="4018"/>
                    <a:pt x="16806" y="4018"/>
                  </a:cubicBezTo>
                  <a:close/>
                  <a:moveTo>
                    <a:pt x="16929" y="6722"/>
                  </a:moveTo>
                  <a:cubicBezTo>
                    <a:pt x="18523" y="6722"/>
                    <a:pt x="20074" y="6873"/>
                    <a:pt x="21509" y="7166"/>
                  </a:cubicBezTo>
                  <a:lnTo>
                    <a:pt x="21509" y="7486"/>
                  </a:lnTo>
                  <a:cubicBezTo>
                    <a:pt x="21509" y="7762"/>
                    <a:pt x="21733" y="7986"/>
                    <a:pt x="22008" y="7986"/>
                  </a:cubicBezTo>
                  <a:cubicBezTo>
                    <a:pt x="22431" y="7986"/>
                    <a:pt x="22774" y="8329"/>
                    <a:pt x="22774" y="8752"/>
                  </a:cubicBezTo>
                  <a:cubicBezTo>
                    <a:pt x="22774" y="9174"/>
                    <a:pt x="22431" y="9517"/>
                    <a:pt x="22008" y="9519"/>
                  </a:cubicBezTo>
                  <a:cubicBezTo>
                    <a:pt x="21733" y="9519"/>
                    <a:pt x="21509" y="9741"/>
                    <a:pt x="21509" y="10018"/>
                  </a:cubicBezTo>
                  <a:lnTo>
                    <a:pt x="21509" y="10943"/>
                  </a:lnTo>
                  <a:cubicBezTo>
                    <a:pt x="21456" y="11570"/>
                    <a:pt x="21154" y="12125"/>
                    <a:pt x="20699" y="12433"/>
                  </a:cubicBezTo>
                  <a:lnTo>
                    <a:pt x="17662" y="14174"/>
                  </a:lnTo>
                  <a:cubicBezTo>
                    <a:pt x="17653" y="14179"/>
                    <a:pt x="17644" y="14185"/>
                    <a:pt x="17635" y="14191"/>
                  </a:cubicBezTo>
                  <a:cubicBezTo>
                    <a:pt x="17412" y="14338"/>
                    <a:pt x="17168" y="14411"/>
                    <a:pt x="16923" y="14411"/>
                  </a:cubicBezTo>
                  <a:cubicBezTo>
                    <a:pt x="16678" y="14411"/>
                    <a:pt x="16433" y="14338"/>
                    <a:pt x="16210" y="14191"/>
                  </a:cubicBezTo>
                  <a:cubicBezTo>
                    <a:pt x="16201" y="14183"/>
                    <a:pt x="16192" y="14179"/>
                    <a:pt x="16184" y="14173"/>
                  </a:cubicBezTo>
                  <a:lnTo>
                    <a:pt x="13139" y="12433"/>
                  </a:lnTo>
                  <a:cubicBezTo>
                    <a:pt x="12688" y="12129"/>
                    <a:pt x="12391" y="11574"/>
                    <a:pt x="12338" y="10943"/>
                  </a:cubicBezTo>
                  <a:lnTo>
                    <a:pt x="12338" y="10018"/>
                  </a:lnTo>
                  <a:cubicBezTo>
                    <a:pt x="12338" y="9741"/>
                    <a:pt x="12114" y="9519"/>
                    <a:pt x="11839" y="9519"/>
                  </a:cubicBezTo>
                  <a:cubicBezTo>
                    <a:pt x="11415" y="9519"/>
                    <a:pt x="11072" y="9174"/>
                    <a:pt x="11072" y="8752"/>
                  </a:cubicBezTo>
                  <a:cubicBezTo>
                    <a:pt x="11072" y="8329"/>
                    <a:pt x="11415" y="7986"/>
                    <a:pt x="11839" y="7986"/>
                  </a:cubicBezTo>
                  <a:cubicBezTo>
                    <a:pt x="12104" y="7985"/>
                    <a:pt x="12323" y="7777"/>
                    <a:pt x="12337" y="7511"/>
                  </a:cubicBezTo>
                  <a:lnTo>
                    <a:pt x="12354" y="7165"/>
                  </a:lnTo>
                  <a:cubicBezTo>
                    <a:pt x="13788" y="6873"/>
                    <a:pt x="15334" y="6722"/>
                    <a:pt x="16929" y="6722"/>
                  </a:cubicBezTo>
                  <a:close/>
                  <a:moveTo>
                    <a:pt x="18639" y="14765"/>
                  </a:moveTo>
                  <a:lnTo>
                    <a:pt x="18639" y="15295"/>
                  </a:lnTo>
                  <a:cubicBezTo>
                    <a:pt x="18639" y="15307"/>
                    <a:pt x="18638" y="15318"/>
                    <a:pt x="18638" y="15332"/>
                  </a:cubicBezTo>
                  <a:lnTo>
                    <a:pt x="18638" y="15452"/>
                  </a:lnTo>
                  <a:cubicBezTo>
                    <a:pt x="18638" y="15467"/>
                    <a:pt x="18639" y="15482"/>
                    <a:pt x="18639" y="15496"/>
                  </a:cubicBezTo>
                  <a:lnTo>
                    <a:pt x="18639" y="15819"/>
                  </a:lnTo>
                  <a:lnTo>
                    <a:pt x="16930" y="17519"/>
                  </a:lnTo>
                  <a:lnTo>
                    <a:pt x="15218" y="15817"/>
                  </a:lnTo>
                  <a:lnTo>
                    <a:pt x="15218" y="14771"/>
                  </a:lnTo>
                  <a:lnTo>
                    <a:pt x="15674" y="15031"/>
                  </a:lnTo>
                  <a:cubicBezTo>
                    <a:pt x="16053" y="15282"/>
                    <a:pt x="16488" y="15408"/>
                    <a:pt x="16923" y="15408"/>
                  </a:cubicBezTo>
                  <a:cubicBezTo>
                    <a:pt x="17358" y="15408"/>
                    <a:pt x="17794" y="15282"/>
                    <a:pt x="18173" y="15031"/>
                  </a:cubicBezTo>
                  <a:lnTo>
                    <a:pt x="18639" y="14765"/>
                  </a:lnTo>
                  <a:close/>
                  <a:moveTo>
                    <a:pt x="10630" y="17702"/>
                  </a:moveTo>
                  <a:lnTo>
                    <a:pt x="10630" y="23359"/>
                  </a:lnTo>
                  <a:lnTo>
                    <a:pt x="9284" y="23359"/>
                  </a:lnTo>
                  <a:lnTo>
                    <a:pt x="9284" y="19003"/>
                  </a:lnTo>
                  <a:cubicBezTo>
                    <a:pt x="9284" y="18518"/>
                    <a:pt x="9666" y="18018"/>
                    <a:pt x="10172" y="17837"/>
                  </a:cubicBezTo>
                  <a:lnTo>
                    <a:pt x="10630" y="17702"/>
                  </a:lnTo>
                  <a:close/>
                  <a:moveTo>
                    <a:pt x="14513" y="16527"/>
                  </a:moveTo>
                  <a:lnTo>
                    <a:pt x="16578" y="18578"/>
                  </a:lnTo>
                  <a:cubicBezTo>
                    <a:pt x="16675" y="18675"/>
                    <a:pt x="16803" y="18724"/>
                    <a:pt x="16930" y="18724"/>
                  </a:cubicBezTo>
                  <a:cubicBezTo>
                    <a:pt x="17057" y="18724"/>
                    <a:pt x="17185" y="18675"/>
                    <a:pt x="17282" y="18578"/>
                  </a:cubicBezTo>
                  <a:lnTo>
                    <a:pt x="19339" y="16530"/>
                  </a:lnTo>
                  <a:cubicBezTo>
                    <a:pt x="19396" y="16559"/>
                    <a:pt x="19455" y="16584"/>
                    <a:pt x="19517" y="16607"/>
                  </a:cubicBezTo>
                  <a:cubicBezTo>
                    <a:pt x="19524" y="16608"/>
                    <a:pt x="19532" y="16611"/>
                    <a:pt x="19539" y="16614"/>
                  </a:cubicBezTo>
                  <a:lnTo>
                    <a:pt x="22211" y="17406"/>
                  </a:lnTo>
                  <a:lnTo>
                    <a:pt x="22213" y="23359"/>
                  </a:lnTo>
                  <a:lnTo>
                    <a:pt x="21628" y="23359"/>
                  </a:lnTo>
                  <a:lnTo>
                    <a:pt x="21628" y="19847"/>
                  </a:lnTo>
                  <a:cubicBezTo>
                    <a:pt x="21624" y="19575"/>
                    <a:pt x="21402" y="19358"/>
                    <a:pt x="21129" y="19358"/>
                  </a:cubicBezTo>
                  <a:cubicBezTo>
                    <a:pt x="20857" y="19358"/>
                    <a:pt x="20636" y="19575"/>
                    <a:pt x="20630" y="19847"/>
                  </a:cubicBezTo>
                  <a:lnTo>
                    <a:pt x="20630" y="23359"/>
                  </a:lnTo>
                  <a:lnTo>
                    <a:pt x="13211" y="23359"/>
                  </a:lnTo>
                  <a:lnTo>
                    <a:pt x="13211" y="19847"/>
                  </a:lnTo>
                  <a:cubicBezTo>
                    <a:pt x="13210" y="19572"/>
                    <a:pt x="12987" y="19348"/>
                    <a:pt x="12712" y="19348"/>
                  </a:cubicBezTo>
                  <a:cubicBezTo>
                    <a:pt x="12435" y="19348"/>
                    <a:pt x="12213" y="19572"/>
                    <a:pt x="12213" y="19847"/>
                  </a:cubicBezTo>
                  <a:lnTo>
                    <a:pt x="12213" y="23359"/>
                  </a:lnTo>
                  <a:lnTo>
                    <a:pt x="11628" y="23359"/>
                  </a:lnTo>
                  <a:lnTo>
                    <a:pt x="11628" y="17406"/>
                  </a:lnTo>
                  <a:lnTo>
                    <a:pt x="14306" y="16612"/>
                  </a:lnTo>
                  <a:cubicBezTo>
                    <a:pt x="14314" y="16611"/>
                    <a:pt x="14321" y="16608"/>
                    <a:pt x="14329" y="16605"/>
                  </a:cubicBezTo>
                  <a:cubicBezTo>
                    <a:pt x="14392" y="16583"/>
                    <a:pt x="14454" y="16556"/>
                    <a:pt x="14513" y="16527"/>
                  </a:cubicBezTo>
                  <a:close/>
                  <a:moveTo>
                    <a:pt x="23211" y="17702"/>
                  </a:moveTo>
                  <a:lnTo>
                    <a:pt x="23670" y="17837"/>
                  </a:lnTo>
                  <a:cubicBezTo>
                    <a:pt x="24177" y="18018"/>
                    <a:pt x="24558" y="18519"/>
                    <a:pt x="24558" y="19003"/>
                  </a:cubicBezTo>
                  <a:lnTo>
                    <a:pt x="24558" y="23359"/>
                  </a:lnTo>
                  <a:lnTo>
                    <a:pt x="23211" y="23359"/>
                  </a:lnTo>
                  <a:lnTo>
                    <a:pt x="23211" y="17702"/>
                  </a:lnTo>
                  <a:close/>
                  <a:moveTo>
                    <a:pt x="4095" y="18468"/>
                  </a:moveTo>
                  <a:lnTo>
                    <a:pt x="4095" y="23360"/>
                  </a:lnTo>
                  <a:lnTo>
                    <a:pt x="3694" y="23360"/>
                  </a:lnTo>
                  <a:lnTo>
                    <a:pt x="3694" y="18468"/>
                  </a:lnTo>
                  <a:close/>
                  <a:moveTo>
                    <a:pt x="16923" y="0"/>
                  </a:moveTo>
                  <a:cubicBezTo>
                    <a:pt x="14483" y="0"/>
                    <a:pt x="11961" y="953"/>
                    <a:pt x="11854" y="993"/>
                  </a:cubicBezTo>
                  <a:cubicBezTo>
                    <a:pt x="11661" y="1066"/>
                    <a:pt x="11534" y="1252"/>
                    <a:pt x="11534" y="1460"/>
                  </a:cubicBezTo>
                  <a:lnTo>
                    <a:pt x="11534" y="3879"/>
                  </a:lnTo>
                  <a:lnTo>
                    <a:pt x="9233" y="7118"/>
                  </a:lnTo>
                  <a:cubicBezTo>
                    <a:pt x="9106" y="7296"/>
                    <a:pt x="9111" y="7534"/>
                    <a:pt x="9243" y="7708"/>
                  </a:cubicBezTo>
                  <a:cubicBezTo>
                    <a:pt x="9340" y="7834"/>
                    <a:pt x="9487" y="7905"/>
                    <a:pt x="9640" y="7905"/>
                  </a:cubicBezTo>
                  <a:cubicBezTo>
                    <a:pt x="9697" y="7905"/>
                    <a:pt x="9755" y="7895"/>
                    <a:pt x="9812" y="7874"/>
                  </a:cubicBezTo>
                  <a:cubicBezTo>
                    <a:pt x="10022" y="7798"/>
                    <a:pt x="10238" y="7726"/>
                    <a:pt x="10456" y="7656"/>
                  </a:cubicBezTo>
                  <a:lnTo>
                    <a:pt x="10456" y="7656"/>
                  </a:lnTo>
                  <a:cubicBezTo>
                    <a:pt x="10091" y="8114"/>
                    <a:pt x="9978" y="8725"/>
                    <a:pt x="10155" y="9285"/>
                  </a:cubicBezTo>
                  <a:cubicBezTo>
                    <a:pt x="10333" y="9844"/>
                    <a:pt x="10776" y="10280"/>
                    <a:pt x="11338" y="10445"/>
                  </a:cubicBezTo>
                  <a:lnTo>
                    <a:pt x="11338" y="10963"/>
                  </a:lnTo>
                  <a:cubicBezTo>
                    <a:pt x="11338" y="10975"/>
                    <a:pt x="11338" y="10988"/>
                    <a:pt x="11340" y="11001"/>
                  </a:cubicBezTo>
                  <a:cubicBezTo>
                    <a:pt x="11413" y="11951"/>
                    <a:pt x="11885" y="12801"/>
                    <a:pt x="12600" y="13275"/>
                  </a:cubicBezTo>
                  <a:cubicBezTo>
                    <a:pt x="12609" y="13281"/>
                    <a:pt x="12619" y="13287"/>
                    <a:pt x="12628" y="13291"/>
                  </a:cubicBezTo>
                  <a:lnTo>
                    <a:pt x="14221" y="14201"/>
                  </a:lnTo>
                  <a:cubicBezTo>
                    <a:pt x="14220" y="14216"/>
                    <a:pt x="14218" y="14229"/>
                    <a:pt x="14218" y="14242"/>
                  </a:cubicBezTo>
                  <a:lnTo>
                    <a:pt x="14218" y="15245"/>
                  </a:lnTo>
                  <a:cubicBezTo>
                    <a:pt x="14214" y="15273"/>
                    <a:pt x="14211" y="15302"/>
                    <a:pt x="14211" y="15332"/>
                  </a:cubicBezTo>
                  <a:lnTo>
                    <a:pt x="14211" y="15452"/>
                  </a:lnTo>
                  <a:cubicBezTo>
                    <a:pt x="14211" y="15532"/>
                    <a:pt x="14128" y="15616"/>
                    <a:pt x="14009" y="15660"/>
                  </a:cubicBezTo>
                  <a:lnTo>
                    <a:pt x="9876" y="16885"/>
                  </a:lnTo>
                  <a:lnTo>
                    <a:pt x="9854" y="16892"/>
                  </a:lnTo>
                  <a:cubicBezTo>
                    <a:pt x="8931" y="17213"/>
                    <a:pt x="8286" y="18082"/>
                    <a:pt x="8286" y="19003"/>
                  </a:cubicBezTo>
                  <a:lnTo>
                    <a:pt x="8286" y="23360"/>
                  </a:lnTo>
                  <a:lnTo>
                    <a:pt x="5091" y="23360"/>
                  </a:lnTo>
                  <a:lnTo>
                    <a:pt x="5091" y="18468"/>
                  </a:lnTo>
                  <a:lnTo>
                    <a:pt x="6041" y="18468"/>
                  </a:lnTo>
                  <a:cubicBezTo>
                    <a:pt x="7005" y="18468"/>
                    <a:pt x="7787" y="17686"/>
                    <a:pt x="7787" y="16721"/>
                  </a:cubicBezTo>
                  <a:lnTo>
                    <a:pt x="7787" y="9881"/>
                  </a:lnTo>
                  <a:cubicBezTo>
                    <a:pt x="7787" y="9606"/>
                    <a:pt x="7563" y="9382"/>
                    <a:pt x="7288" y="9382"/>
                  </a:cubicBezTo>
                  <a:cubicBezTo>
                    <a:pt x="7013" y="9382"/>
                    <a:pt x="6789" y="9606"/>
                    <a:pt x="6789" y="9881"/>
                  </a:cubicBezTo>
                  <a:lnTo>
                    <a:pt x="6789" y="16721"/>
                  </a:lnTo>
                  <a:cubicBezTo>
                    <a:pt x="6789" y="17135"/>
                    <a:pt x="6453" y="17469"/>
                    <a:pt x="6041" y="17469"/>
                  </a:cubicBezTo>
                  <a:lnTo>
                    <a:pt x="5527" y="17469"/>
                  </a:lnTo>
                  <a:lnTo>
                    <a:pt x="5527" y="9834"/>
                  </a:lnTo>
                  <a:cubicBezTo>
                    <a:pt x="5521" y="9563"/>
                    <a:pt x="5299" y="9345"/>
                    <a:pt x="5028" y="9345"/>
                  </a:cubicBezTo>
                  <a:cubicBezTo>
                    <a:pt x="4756" y="9345"/>
                    <a:pt x="4533" y="9563"/>
                    <a:pt x="4529" y="9834"/>
                  </a:cubicBezTo>
                  <a:lnTo>
                    <a:pt x="4529" y="17469"/>
                  </a:lnTo>
                  <a:lnTo>
                    <a:pt x="3267" y="17469"/>
                  </a:lnTo>
                  <a:lnTo>
                    <a:pt x="3267" y="9834"/>
                  </a:lnTo>
                  <a:cubicBezTo>
                    <a:pt x="3266" y="9559"/>
                    <a:pt x="3043" y="9336"/>
                    <a:pt x="2768" y="9336"/>
                  </a:cubicBezTo>
                  <a:cubicBezTo>
                    <a:pt x="2491" y="9336"/>
                    <a:pt x="2269" y="9559"/>
                    <a:pt x="2269" y="9834"/>
                  </a:cubicBezTo>
                  <a:lnTo>
                    <a:pt x="2269" y="17469"/>
                  </a:lnTo>
                  <a:lnTo>
                    <a:pt x="1748" y="17469"/>
                  </a:lnTo>
                  <a:cubicBezTo>
                    <a:pt x="1334" y="17469"/>
                    <a:pt x="1000" y="17135"/>
                    <a:pt x="998" y="16721"/>
                  </a:cubicBezTo>
                  <a:lnTo>
                    <a:pt x="998" y="9881"/>
                  </a:lnTo>
                  <a:cubicBezTo>
                    <a:pt x="998" y="9606"/>
                    <a:pt x="776" y="9382"/>
                    <a:pt x="499" y="9382"/>
                  </a:cubicBezTo>
                  <a:cubicBezTo>
                    <a:pt x="224" y="9382"/>
                    <a:pt x="0" y="9606"/>
                    <a:pt x="0" y="9881"/>
                  </a:cubicBezTo>
                  <a:lnTo>
                    <a:pt x="0" y="16721"/>
                  </a:lnTo>
                  <a:cubicBezTo>
                    <a:pt x="2" y="17686"/>
                    <a:pt x="783" y="18468"/>
                    <a:pt x="1748" y="18468"/>
                  </a:cubicBezTo>
                  <a:lnTo>
                    <a:pt x="2696" y="18468"/>
                  </a:lnTo>
                  <a:lnTo>
                    <a:pt x="2696" y="23360"/>
                  </a:lnTo>
                  <a:lnTo>
                    <a:pt x="1997" y="23360"/>
                  </a:lnTo>
                  <a:cubicBezTo>
                    <a:pt x="1721" y="23360"/>
                    <a:pt x="1497" y="23584"/>
                    <a:pt x="1497" y="23859"/>
                  </a:cubicBezTo>
                  <a:cubicBezTo>
                    <a:pt x="1497" y="24134"/>
                    <a:pt x="1721" y="24358"/>
                    <a:pt x="1997" y="24358"/>
                  </a:cubicBezTo>
                  <a:lnTo>
                    <a:pt x="25057" y="24358"/>
                  </a:lnTo>
                  <a:cubicBezTo>
                    <a:pt x="25333" y="24358"/>
                    <a:pt x="25556" y="24134"/>
                    <a:pt x="25556" y="23859"/>
                  </a:cubicBezTo>
                  <a:lnTo>
                    <a:pt x="25556" y="19003"/>
                  </a:lnTo>
                  <a:cubicBezTo>
                    <a:pt x="25556" y="18082"/>
                    <a:pt x="24912" y="17213"/>
                    <a:pt x="23987" y="16892"/>
                  </a:cubicBezTo>
                  <a:lnTo>
                    <a:pt x="23988" y="16891"/>
                  </a:lnTo>
                  <a:lnTo>
                    <a:pt x="23966" y="16885"/>
                  </a:lnTo>
                  <a:lnTo>
                    <a:pt x="19836" y="15658"/>
                  </a:lnTo>
                  <a:cubicBezTo>
                    <a:pt x="19726" y="15619"/>
                    <a:pt x="19647" y="15541"/>
                    <a:pt x="19638" y="15467"/>
                  </a:cubicBezTo>
                  <a:lnTo>
                    <a:pt x="19638" y="14242"/>
                  </a:lnTo>
                  <a:cubicBezTo>
                    <a:pt x="19638" y="14226"/>
                    <a:pt x="19638" y="14210"/>
                    <a:pt x="19635" y="14193"/>
                  </a:cubicBezTo>
                  <a:lnTo>
                    <a:pt x="21209" y="13291"/>
                  </a:lnTo>
                  <a:cubicBezTo>
                    <a:pt x="21219" y="13287"/>
                    <a:pt x="21228" y="13281"/>
                    <a:pt x="21237" y="13275"/>
                  </a:cubicBezTo>
                  <a:cubicBezTo>
                    <a:pt x="21958" y="12798"/>
                    <a:pt x="22432" y="11948"/>
                    <a:pt x="22506" y="11001"/>
                  </a:cubicBezTo>
                  <a:cubicBezTo>
                    <a:pt x="22506" y="10988"/>
                    <a:pt x="22507" y="10976"/>
                    <a:pt x="22507" y="10963"/>
                  </a:cubicBezTo>
                  <a:lnTo>
                    <a:pt x="22507" y="10446"/>
                  </a:lnTo>
                  <a:cubicBezTo>
                    <a:pt x="23071" y="10280"/>
                    <a:pt x="23516" y="9844"/>
                    <a:pt x="23692" y="9283"/>
                  </a:cubicBezTo>
                  <a:cubicBezTo>
                    <a:pt x="23868" y="8722"/>
                    <a:pt x="23754" y="8110"/>
                    <a:pt x="23386" y="7652"/>
                  </a:cubicBezTo>
                  <a:lnTo>
                    <a:pt x="23386" y="7652"/>
                  </a:lnTo>
                  <a:cubicBezTo>
                    <a:pt x="23610" y="7723"/>
                    <a:pt x="23831" y="7796"/>
                    <a:pt x="24046" y="7874"/>
                  </a:cubicBezTo>
                  <a:cubicBezTo>
                    <a:pt x="24102" y="7895"/>
                    <a:pt x="24161" y="7905"/>
                    <a:pt x="24218" y="7905"/>
                  </a:cubicBezTo>
                  <a:cubicBezTo>
                    <a:pt x="24371" y="7905"/>
                    <a:pt x="24518" y="7835"/>
                    <a:pt x="24614" y="7708"/>
                  </a:cubicBezTo>
                  <a:cubicBezTo>
                    <a:pt x="24747" y="7534"/>
                    <a:pt x="24751" y="7294"/>
                    <a:pt x="24623" y="7116"/>
                  </a:cubicBezTo>
                  <a:lnTo>
                    <a:pt x="22313" y="3877"/>
                  </a:lnTo>
                  <a:lnTo>
                    <a:pt x="22313" y="1460"/>
                  </a:lnTo>
                  <a:cubicBezTo>
                    <a:pt x="22314" y="1252"/>
                    <a:pt x="22186" y="1066"/>
                    <a:pt x="21992" y="993"/>
                  </a:cubicBezTo>
                  <a:cubicBezTo>
                    <a:pt x="21886" y="953"/>
                    <a:pt x="19364" y="0"/>
                    <a:pt x="16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2131278" y="4404177"/>
              <a:ext cx="24658" cy="23717"/>
            </a:xfrm>
            <a:custGeom>
              <a:avLst/>
              <a:gdLst/>
              <a:ahLst/>
              <a:cxnLst/>
              <a:rect l="l" t="t" r="r" b="b"/>
              <a:pathLst>
                <a:path w="1178" h="1133" extrusionOk="0">
                  <a:moveTo>
                    <a:pt x="612" y="1"/>
                  </a:moveTo>
                  <a:cubicBezTo>
                    <a:pt x="382" y="1"/>
                    <a:pt x="176" y="139"/>
                    <a:pt x="88" y="350"/>
                  </a:cubicBezTo>
                  <a:cubicBezTo>
                    <a:pt x="1" y="562"/>
                    <a:pt x="50" y="805"/>
                    <a:pt x="212" y="967"/>
                  </a:cubicBezTo>
                  <a:cubicBezTo>
                    <a:pt x="320" y="1075"/>
                    <a:pt x="465" y="1133"/>
                    <a:pt x="612" y="1133"/>
                  </a:cubicBezTo>
                  <a:cubicBezTo>
                    <a:pt x="685" y="1133"/>
                    <a:pt x="758" y="1119"/>
                    <a:pt x="827" y="1090"/>
                  </a:cubicBezTo>
                  <a:cubicBezTo>
                    <a:pt x="1039" y="1002"/>
                    <a:pt x="1177" y="796"/>
                    <a:pt x="1177" y="568"/>
                  </a:cubicBezTo>
                  <a:cubicBezTo>
                    <a:pt x="1176" y="255"/>
                    <a:pt x="924" y="2"/>
                    <a:pt x="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2045015" y="4404177"/>
              <a:ext cx="24658" cy="23717"/>
            </a:xfrm>
            <a:custGeom>
              <a:avLst/>
              <a:gdLst/>
              <a:ahLst/>
              <a:cxnLst/>
              <a:rect l="l" t="t" r="r" b="b"/>
              <a:pathLst>
                <a:path w="1178" h="1133" extrusionOk="0">
                  <a:moveTo>
                    <a:pt x="612" y="1"/>
                  </a:moveTo>
                  <a:cubicBezTo>
                    <a:pt x="382" y="1"/>
                    <a:pt x="176" y="139"/>
                    <a:pt x="89" y="350"/>
                  </a:cubicBezTo>
                  <a:cubicBezTo>
                    <a:pt x="1" y="562"/>
                    <a:pt x="50" y="805"/>
                    <a:pt x="212" y="967"/>
                  </a:cubicBezTo>
                  <a:cubicBezTo>
                    <a:pt x="320" y="1075"/>
                    <a:pt x="465" y="1133"/>
                    <a:pt x="613" y="1133"/>
                  </a:cubicBezTo>
                  <a:cubicBezTo>
                    <a:pt x="685" y="1133"/>
                    <a:pt x="759" y="1119"/>
                    <a:pt x="828" y="1090"/>
                  </a:cubicBezTo>
                  <a:cubicBezTo>
                    <a:pt x="1039" y="1002"/>
                    <a:pt x="1177" y="796"/>
                    <a:pt x="1177" y="568"/>
                  </a:cubicBezTo>
                  <a:cubicBezTo>
                    <a:pt x="1177" y="255"/>
                    <a:pt x="924" y="2"/>
                    <a:pt x="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2002312" y="4605024"/>
              <a:ext cx="20953" cy="21079"/>
            </a:xfrm>
            <a:custGeom>
              <a:avLst/>
              <a:gdLst/>
              <a:ahLst/>
              <a:cxnLst/>
              <a:rect l="l" t="t" r="r" b="b"/>
              <a:pathLst>
                <a:path w="1001" h="1007" extrusionOk="0">
                  <a:moveTo>
                    <a:pt x="501" y="1"/>
                  </a:moveTo>
                  <a:cubicBezTo>
                    <a:pt x="224" y="1"/>
                    <a:pt x="2" y="224"/>
                    <a:pt x="2" y="500"/>
                  </a:cubicBezTo>
                  <a:lnTo>
                    <a:pt x="2" y="507"/>
                  </a:lnTo>
                  <a:cubicBezTo>
                    <a:pt x="0" y="782"/>
                    <a:pt x="224" y="1006"/>
                    <a:pt x="501" y="1006"/>
                  </a:cubicBezTo>
                  <a:cubicBezTo>
                    <a:pt x="776" y="1006"/>
                    <a:pt x="1000" y="782"/>
                    <a:pt x="1000" y="507"/>
                  </a:cubicBezTo>
                  <a:lnTo>
                    <a:pt x="1000" y="500"/>
                  </a:lnTo>
                  <a:cubicBezTo>
                    <a:pt x="999" y="224"/>
                    <a:pt x="776" y="1"/>
                    <a:pt x="5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2178418" y="4605024"/>
              <a:ext cx="21163" cy="21288"/>
            </a:xfrm>
            <a:custGeom>
              <a:avLst/>
              <a:gdLst/>
              <a:ahLst/>
              <a:cxnLst/>
              <a:rect l="l" t="t" r="r" b="b"/>
              <a:pathLst>
                <a:path w="1011" h="1017" extrusionOk="0">
                  <a:moveTo>
                    <a:pt x="505" y="1"/>
                  </a:moveTo>
                  <a:cubicBezTo>
                    <a:pt x="230" y="1"/>
                    <a:pt x="6" y="224"/>
                    <a:pt x="6" y="500"/>
                  </a:cubicBezTo>
                  <a:lnTo>
                    <a:pt x="6" y="507"/>
                  </a:lnTo>
                  <a:cubicBezTo>
                    <a:pt x="0" y="787"/>
                    <a:pt x="225" y="1017"/>
                    <a:pt x="505" y="1017"/>
                  </a:cubicBezTo>
                  <a:cubicBezTo>
                    <a:pt x="785" y="1017"/>
                    <a:pt x="1010" y="787"/>
                    <a:pt x="1004" y="507"/>
                  </a:cubicBezTo>
                  <a:lnTo>
                    <a:pt x="1004" y="500"/>
                  </a:lnTo>
                  <a:cubicBezTo>
                    <a:pt x="1004" y="224"/>
                    <a:pt x="780"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2078967" y="4461029"/>
              <a:ext cx="44147" cy="23612"/>
            </a:xfrm>
            <a:custGeom>
              <a:avLst/>
              <a:gdLst/>
              <a:ahLst/>
              <a:cxnLst/>
              <a:rect l="l" t="t" r="r" b="b"/>
              <a:pathLst>
                <a:path w="2109" h="1128" extrusionOk="0">
                  <a:moveTo>
                    <a:pt x="557" y="1"/>
                  </a:moveTo>
                  <a:cubicBezTo>
                    <a:pt x="411" y="1"/>
                    <a:pt x="266" y="65"/>
                    <a:pt x="168" y="187"/>
                  </a:cubicBezTo>
                  <a:cubicBezTo>
                    <a:pt x="0" y="396"/>
                    <a:pt x="27" y="699"/>
                    <a:pt x="227" y="876"/>
                  </a:cubicBezTo>
                  <a:cubicBezTo>
                    <a:pt x="294" y="935"/>
                    <a:pt x="554" y="1127"/>
                    <a:pt x="1050" y="1127"/>
                  </a:cubicBezTo>
                  <a:cubicBezTo>
                    <a:pt x="1543" y="1127"/>
                    <a:pt x="1805" y="939"/>
                    <a:pt x="1873" y="880"/>
                  </a:cubicBezTo>
                  <a:cubicBezTo>
                    <a:pt x="2082" y="702"/>
                    <a:pt x="2108" y="387"/>
                    <a:pt x="1929" y="178"/>
                  </a:cubicBezTo>
                  <a:cubicBezTo>
                    <a:pt x="1831" y="61"/>
                    <a:pt x="1691" y="1"/>
                    <a:pt x="1549" y="1"/>
                  </a:cubicBezTo>
                  <a:cubicBezTo>
                    <a:pt x="1447" y="1"/>
                    <a:pt x="1344" y="33"/>
                    <a:pt x="1256" y="97"/>
                  </a:cubicBezTo>
                  <a:cubicBezTo>
                    <a:pt x="1238" y="104"/>
                    <a:pt x="1173" y="129"/>
                    <a:pt x="1050" y="129"/>
                  </a:cubicBezTo>
                  <a:cubicBezTo>
                    <a:pt x="932" y="129"/>
                    <a:pt x="870" y="107"/>
                    <a:pt x="852" y="98"/>
                  </a:cubicBezTo>
                  <a:cubicBezTo>
                    <a:pt x="764" y="33"/>
                    <a:pt x="660"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09" name="Google Shape;609;p40"/>
          <p:cNvPicPr preferRelativeResize="0"/>
          <p:nvPr/>
        </p:nvPicPr>
        <p:blipFill rotWithShape="1">
          <a:blip r:embed="rId3">
            <a:alphaModFix/>
          </a:blip>
          <a:srcRect l="2687" t="22513" r="4323" b="11484"/>
          <a:stretch/>
        </p:blipFill>
        <p:spPr>
          <a:xfrm>
            <a:off x="4065415" y="508088"/>
            <a:ext cx="1190098" cy="563178"/>
          </a:xfrm>
          <a:prstGeom prst="rect">
            <a:avLst/>
          </a:prstGeom>
          <a:noFill/>
          <a:ln>
            <a:noFill/>
          </a:ln>
        </p:spPr>
      </p:pic>
      <p:pic>
        <p:nvPicPr>
          <p:cNvPr id="610" name="Google Shape;610;p40"/>
          <p:cNvPicPr preferRelativeResize="0"/>
          <p:nvPr/>
        </p:nvPicPr>
        <p:blipFill>
          <a:blip r:embed="rId4">
            <a:alphaModFix/>
          </a:blip>
          <a:stretch>
            <a:fillRect/>
          </a:stretch>
        </p:blipFill>
        <p:spPr>
          <a:xfrm>
            <a:off x="7224400" y="436800"/>
            <a:ext cx="940828" cy="628451"/>
          </a:xfrm>
          <a:prstGeom prst="rect">
            <a:avLst/>
          </a:prstGeom>
          <a:noFill/>
          <a:ln>
            <a:noFill/>
          </a:ln>
        </p:spPr>
      </p:pic>
      <p:pic>
        <p:nvPicPr>
          <p:cNvPr id="611" name="Google Shape;611;p40"/>
          <p:cNvPicPr preferRelativeResize="0"/>
          <p:nvPr/>
        </p:nvPicPr>
        <p:blipFill>
          <a:blip r:embed="rId5">
            <a:alphaModFix/>
          </a:blip>
          <a:stretch>
            <a:fillRect/>
          </a:stretch>
        </p:blipFill>
        <p:spPr>
          <a:xfrm>
            <a:off x="1116005" y="1332354"/>
            <a:ext cx="1844900" cy="1844900"/>
          </a:xfrm>
          <a:prstGeom prst="rect">
            <a:avLst/>
          </a:prstGeom>
          <a:noFill/>
          <a:ln>
            <a:noFill/>
          </a:ln>
        </p:spPr>
      </p:pic>
      <p:pic>
        <p:nvPicPr>
          <p:cNvPr id="612" name="Google Shape;612;p40"/>
          <p:cNvPicPr preferRelativeResize="0"/>
          <p:nvPr/>
        </p:nvPicPr>
        <p:blipFill>
          <a:blip r:embed="rId6">
            <a:alphaModFix/>
          </a:blip>
          <a:stretch>
            <a:fillRect/>
          </a:stretch>
        </p:blipFill>
        <p:spPr>
          <a:xfrm>
            <a:off x="5558874" y="1204396"/>
            <a:ext cx="3410324" cy="2288399"/>
          </a:xfrm>
          <a:prstGeom prst="rect">
            <a:avLst/>
          </a:prstGeom>
          <a:noFill/>
          <a:ln>
            <a:noFill/>
          </a:ln>
        </p:spPr>
      </p:pic>
      <p:pic>
        <p:nvPicPr>
          <p:cNvPr id="2" name="Picture 1">
            <a:extLst>
              <a:ext uri="{FF2B5EF4-FFF2-40B4-BE49-F238E27FC236}">
                <a16:creationId xmlns:a16="http://schemas.microsoft.com/office/drawing/2014/main" id="{4D2CF596-7842-9640-964D-5691403C137D}"/>
              </a:ext>
            </a:extLst>
          </p:cNvPr>
          <p:cNvPicPr>
            <a:picLocks noChangeAspect="1"/>
          </p:cNvPicPr>
          <p:nvPr/>
        </p:nvPicPr>
        <p:blipFill>
          <a:blip r:embed="rId7"/>
          <a:stretch>
            <a:fillRect/>
          </a:stretch>
        </p:blipFill>
        <p:spPr>
          <a:xfrm>
            <a:off x="3078595" y="1226121"/>
            <a:ext cx="1905000" cy="901700"/>
          </a:xfrm>
          <a:prstGeom prst="rect">
            <a:avLst/>
          </a:prstGeom>
        </p:spPr>
      </p:pic>
      <p:pic>
        <p:nvPicPr>
          <p:cNvPr id="3" name="Picture 2">
            <a:extLst>
              <a:ext uri="{FF2B5EF4-FFF2-40B4-BE49-F238E27FC236}">
                <a16:creationId xmlns:a16="http://schemas.microsoft.com/office/drawing/2014/main" id="{43CA070E-D5D8-9D4C-A2C4-477F070D2594}"/>
              </a:ext>
            </a:extLst>
          </p:cNvPr>
          <p:cNvPicPr>
            <a:picLocks noChangeAspect="1"/>
          </p:cNvPicPr>
          <p:nvPr/>
        </p:nvPicPr>
        <p:blipFill>
          <a:blip r:embed="rId8"/>
          <a:stretch>
            <a:fillRect/>
          </a:stretch>
        </p:blipFill>
        <p:spPr>
          <a:xfrm>
            <a:off x="2773795" y="2254804"/>
            <a:ext cx="251460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1"/>
          <p:cNvSpPr txBox="1">
            <a:spLocks noGrp="1"/>
          </p:cNvSpPr>
          <p:nvPr>
            <p:ph type="subTitle" idx="2"/>
          </p:nvPr>
        </p:nvSpPr>
        <p:spPr>
          <a:xfrm>
            <a:off x="3061725" y="539650"/>
            <a:ext cx="1190100" cy="525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Potatoes</a:t>
            </a:r>
            <a:endParaRPr/>
          </a:p>
        </p:txBody>
      </p:sp>
      <p:sp>
        <p:nvSpPr>
          <p:cNvPr id="618" name="Google Shape;618;p41"/>
          <p:cNvSpPr txBox="1">
            <a:spLocks noGrp="1"/>
          </p:cNvSpPr>
          <p:nvPr>
            <p:ph type="title" idx="4294967295"/>
          </p:nvPr>
        </p:nvSpPr>
        <p:spPr>
          <a:xfrm>
            <a:off x="1061850" y="12100"/>
            <a:ext cx="7020300" cy="52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accent1"/>
                </a:solidFill>
              </a:rPr>
              <a:t>Let’s pick one plant and one animal protein source</a:t>
            </a:r>
            <a:endParaRPr sz="2400">
              <a:solidFill>
                <a:schemeClr val="accent1"/>
              </a:solidFill>
            </a:endParaRPr>
          </a:p>
        </p:txBody>
      </p:sp>
      <p:sp>
        <p:nvSpPr>
          <p:cNvPr id="619" name="Google Shape;619;p41"/>
          <p:cNvSpPr txBox="1">
            <a:spLocks noGrp="1"/>
          </p:cNvSpPr>
          <p:nvPr>
            <p:ph type="body" idx="1"/>
          </p:nvPr>
        </p:nvSpPr>
        <p:spPr>
          <a:xfrm>
            <a:off x="0" y="885384"/>
            <a:ext cx="2452500" cy="404700"/>
          </a:xfrm>
          <a:prstGeom prst="rect">
            <a:avLst/>
          </a:prstGeom>
        </p:spPr>
        <p:txBody>
          <a:bodyPr spcFirstLastPara="1" wrap="square" lIns="91425" tIns="91425" rIns="91425" bIns="91425" anchor="t" anchorCtr="0">
            <a:noAutofit/>
          </a:bodyPr>
          <a:lstStyle/>
          <a:p>
            <a:pPr marL="0" indent="0">
              <a:spcBef>
                <a:spcPts val="1000"/>
              </a:spcBef>
              <a:spcAft>
                <a:spcPts val="1000"/>
              </a:spcAft>
              <a:buNone/>
            </a:pPr>
            <a:r>
              <a:rPr lang="en-US" b="1" dirty="0"/>
              <a:t>Have you seen any of these labels before?</a:t>
            </a:r>
          </a:p>
        </p:txBody>
      </p:sp>
      <p:sp>
        <p:nvSpPr>
          <p:cNvPr id="620" name="Google Shape;620;p41"/>
          <p:cNvSpPr txBox="1">
            <a:spLocks noGrp="1"/>
          </p:cNvSpPr>
          <p:nvPr>
            <p:ph type="subTitle" idx="2"/>
          </p:nvPr>
        </p:nvSpPr>
        <p:spPr>
          <a:xfrm>
            <a:off x="6531350" y="526875"/>
            <a:ext cx="622800" cy="525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Eggs</a:t>
            </a:r>
            <a:endParaRPr/>
          </a:p>
        </p:txBody>
      </p:sp>
      <p:sp>
        <p:nvSpPr>
          <p:cNvPr id="621" name="Google Shape;621;p41"/>
          <p:cNvSpPr txBox="1">
            <a:spLocks noGrp="1"/>
          </p:cNvSpPr>
          <p:nvPr>
            <p:ph type="body" idx="1"/>
          </p:nvPr>
        </p:nvSpPr>
        <p:spPr>
          <a:xfrm>
            <a:off x="-7250" y="2006675"/>
            <a:ext cx="2508900" cy="5256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b="1" dirty="0"/>
              <a:t>Are some methods better for the health of the animals or soil?</a:t>
            </a:r>
            <a:endParaRPr b="1" dirty="0"/>
          </a:p>
        </p:txBody>
      </p:sp>
      <p:sp>
        <p:nvSpPr>
          <p:cNvPr id="622" name="Google Shape;622;p41"/>
          <p:cNvSpPr txBox="1">
            <a:spLocks noGrp="1"/>
          </p:cNvSpPr>
          <p:nvPr>
            <p:ph type="body" idx="1"/>
          </p:nvPr>
        </p:nvSpPr>
        <p:spPr>
          <a:xfrm>
            <a:off x="2742800" y="1044100"/>
            <a:ext cx="2508900" cy="404700"/>
          </a:xfrm>
          <a:prstGeom prst="rect">
            <a:avLst/>
          </a:prstGeom>
        </p:spPr>
        <p:txBody>
          <a:bodyPr spcFirstLastPara="1" wrap="square" lIns="91425" tIns="91425" rIns="91425" bIns="91425" anchor="t" anchorCtr="0">
            <a:noAutofit/>
          </a:bodyPr>
          <a:lstStyle/>
          <a:p>
            <a:pPr marL="139700" lvl="0" indent="0">
              <a:buNone/>
            </a:pPr>
            <a:r>
              <a:rPr lang="en-US" b="1" dirty="0"/>
              <a:t>organic, non-GMO, local</a:t>
            </a:r>
          </a:p>
        </p:txBody>
      </p:sp>
      <p:sp>
        <p:nvSpPr>
          <p:cNvPr id="623" name="Google Shape;623;p41"/>
          <p:cNvSpPr txBox="1">
            <a:spLocks noGrp="1"/>
          </p:cNvSpPr>
          <p:nvPr>
            <p:ph type="body" idx="1"/>
          </p:nvPr>
        </p:nvSpPr>
        <p:spPr>
          <a:xfrm>
            <a:off x="4175625" y="1569081"/>
            <a:ext cx="2348400" cy="404700"/>
          </a:xfrm>
          <a:prstGeom prst="rect">
            <a:avLst/>
          </a:prstGeom>
        </p:spPr>
        <p:txBody>
          <a:bodyPr spcFirstLastPara="1" wrap="square" lIns="91425" tIns="91425" rIns="91425" bIns="91425" anchor="t" anchorCtr="0">
            <a:noAutofit/>
          </a:bodyPr>
          <a:lstStyle/>
          <a:p>
            <a:pPr marL="0" lvl="0" indent="0" algn="ctr" rtl="0">
              <a:spcBef>
                <a:spcPts val="0"/>
              </a:spcBef>
              <a:spcAft>
                <a:spcPts val="1000"/>
              </a:spcAft>
              <a:buNone/>
            </a:pPr>
            <a:r>
              <a:rPr lang="en" b="1" i="1" dirty="0"/>
              <a:t>What do those words mean?</a:t>
            </a:r>
            <a:endParaRPr b="1" i="1" dirty="0"/>
          </a:p>
        </p:txBody>
      </p:sp>
      <p:sp>
        <p:nvSpPr>
          <p:cNvPr id="624" name="Google Shape;624;p41"/>
          <p:cNvSpPr txBox="1">
            <a:spLocks noGrp="1"/>
          </p:cNvSpPr>
          <p:nvPr>
            <p:ph type="body" idx="1"/>
          </p:nvPr>
        </p:nvSpPr>
        <p:spPr>
          <a:xfrm>
            <a:off x="5373389" y="1018476"/>
            <a:ext cx="3771300" cy="381300"/>
          </a:xfrm>
          <a:prstGeom prst="rect">
            <a:avLst/>
          </a:prstGeom>
        </p:spPr>
        <p:txBody>
          <a:bodyPr spcFirstLastPara="1" wrap="square" lIns="91425" tIns="91425" rIns="91425" bIns="91425" anchor="t" anchorCtr="0">
            <a:noAutofit/>
          </a:bodyPr>
          <a:lstStyle/>
          <a:p>
            <a:pPr marL="139700" lvl="0" indent="0">
              <a:buNone/>
            </a:pPr>
            <a:r>
              <a:rPr lang="en-US" b="1" dirty="0"/>
              <a:t>Cage free, pasture-raised, fresh grade AA, free-range</a:t>
            </a:r>
          </a:p>
        </p:txBody>
      </p:sp>
      <p:sp>
        <p:nvSpPr>
          <p:cNvPr id="625" name="Google Shape;625;p41"/>
          <p:cNvSpPr txBox="1">
            <a:spLocks noGrp="1"/>
          </p:cNvSpPr>
          <p:nvPr>
            <p:ph type="body" idx="1"/>
          </p:nvPr>
        </p:nvSpPr>
        <p:spPr>
          <a:xfrm>
            <a:off x="2856200" y="1946325"/>
            <a:ext cx="1926300" cy="5859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a:t>No chemicals vs Lots of chemicals</a:t>
            </a:r>
            <a:endParaRPr/>
          </a:p>
        </p:txBody>
      </p:sp>
      <p:sp>
        <p:nvSpPr>
          <p:cNvPr id="626" name="Google Shape;626;p41"/>
          <p:cNvSpPr txBox="1">
            <a:spLocks noGrp="1"/>
          </p:cNvSpPr>
          <p:nvPr>
            <p:ph type="body" idx="1"/>
          </p:nvPr>
        </p:nvSpPr>
        <p:spPr>
          <a:xfrm>
            <a:off x="5185350" y="1946325"/>
            <a:ext cx="3843000" cy="216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Animals roam free outside of cages vs. live their lives in smaller spaces/cages</a:t>
            </a:r>
            <a:endParaRPr/>
          </a:p>
          <a:p>
            <a:pPr marL="0" lvl="0" indent="0" algn="l" rtl="0">
              <a:spcBef>
                <a:spcPts val="1000"/>
              </a:spcBef>
              <a:spcAft>
                <a:spcPts val="0"/>
              </a:spcAft>
              <a:buNone/>
            </a:pPr>
            <a:r>
              <a:rPr lang="en"/>
              <a:t>Animals eat mostly grasses vs eating mostly corn/man-made foods</a:t>
            </a:r>
            <a:endParaRPr/>
          </a:p>
          <a:p>
            <a:pPr marL="0" lvl="0" indent="0" algn="l" rtl="0">
              <a:spcBef>
                <a:spcPts val="1000"/>
              </a:spcBef>
              <a:spcAft>
                <a:spcPts val="0"/>
              </a:spcAft>
              <a:buNone/>
            </a:pPr>
            <a:r>
              <a:rPr lang="en"/>
              <a:t>Fewer animals, lots of space vs. lots of animals in smaller spaces </a:t>
            </a:r>
            <a:endParaRPr/>
          </a:p>
          <a:p>
            <a:pPr marL="0" lvl="0" indent="0" algn="l" rtl="0">
              <a:spcBef>
                <a:spcPts val="1000"/>
              </a:spcBef>
              <a:spcAft>
                <a:spcPts val="1000"/>
              </a:spcAft>
              <a:buNone/>
            </a:pPr>
            <a:r>
              <a:rPr lang="en"/>
              <a:t>Few chemicals and medicines vs lots of chemicals and medicines usually</a:t>
            </a:r>
            <a:endParaRPr/>
          </a:p>
        </p:txBody>
      </p:sp>
      <p:sp>
        <p:nvSpPr>
          <p:cNvPr id="627" name="Google Shape;627;p41"/>
          <p:cNvSpPr/>
          <p:nvPr/>
        </p:nvSpPr>
        <p:spPr>
          <a:xfrm rot="-2342418">
            <a:off x="-66307" y="59389"/>
            <a:ext cx="1202063" cy="733475"/>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 name="Google Shape;628;p41"/>
          <p:cNvGrpSpPr/>
          <p:nvPr/>
        </p:nvGrpSpPr>
        <p:grpSpPr>
          <a:xfrm>
            <a:off x="276137" y="159896"/>
            <a:ext cx="534972" cy="509895"/>
            <a:chOff x="1746706" y="4231442"/>
            <a:chExt cx="534972" cy="509895"/>
          </a:xfrm>
        </p:grpSpPr>
        <p:sp>
          <p:nvSpPr>
            <p:cNvPr id="629" name="Google Shape;629;p41"/>
            <p:cNvSpPr/>
            <p:nvPr/>
          </p:nvSpPr>
          <p:spPr>
            <a:xfrm>
              <a:off x="1746706" y="4720404"/>
              <a:ext cx="21037" cy="20932"/>
            </a:xfrm>
            <a:custGeom>
              <a:avLst/>
              <a:gdLst/>
              <a:ahLst/>
              <a:cxnLst/>
              <a:rect l="l" t="t" r="r" b="b"/>
              <a:pathLst>
                <a:path w="1005" h="1000" extrusionOk="0">
                  <a:moveTo>
                    <a:pt x="499" y="1"/>
                  </a:moveTo>
                  <a:cubicBezTo>
                    <a:pt x="224" y="1"/>
                    <a:pt x="0" y="225"/>
                    <a:pt x="0" y="500"/>
                  </a:cubicBezTo>
                  <a:cubicBezTo>
                    <a:pt x="0" y="775"/>
                    <a:pt x="224" y="999"/>
                    <a:pt x="499" y="999"/>
                  </a:cubicBezTo>
                  <a:lnTo>
                    <a:pt x="507" y="999"/>
                  </a:lnTo>
                  <a:cubicBezTo>
                    <a:pt x="782" y="999"/>
                    <a:pt x="1004" y="775"/>
                    <a:pt x="1004" y="500"/>
                  </a:cubicBezTo>
                  <a:cubicBezTo>
                    <a:pt x="1004" y="225"/>
                    <a:pt x="782"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1"/>
            <p:cNvSpPr/>
            <p:nvPr/>
          </p:nvSpPr>
          <p:spPr>
            <a:xfrm>
              <a:off x="1746706" y="4231442"/>
              <a:ext cx="534972" cy="509895"/>
            </a:xfrm>
            <a:custGeom>
              <a:avLst/>
              <a:gdLst/>
              <a:ahLst/>
              <a:cxnLst/>
              <a:rect l="l" t="t" r="r" b="b"/>
              <a:pathLst>
                <a:path w="25557" h="24359" extrusionOk="0">
                  <a:moveTo>
                    <a:pt x="16923" y="999"/>
                  </a:moveTo>
                  <a:cubicBezTo>
                    <a:pt x="18694" y="999"/>
                    <a:pt x="20579" y="1566"/>
                    <a:pt x="21315" y="1813"/>
                  </a:cubicBezTo>
                  <a:lnTo>
                    <a:pt x="21315" y="3410"/>
                  </a:lnTo>
                  <a:cubicBezTo>
                    <a:pt x="20515" y="3251"/>
                    <a:pt x="18983" y="3022"/>
                    <a:pt x="16806" y="3022"/>
                  </a:cubicBezTo>
                  <a:cubicBezTo>
                    <a:pt x="14700" y="3022"/>
                    <a:pt x="13288" y="3238"/>
                    <a:pt x="12531" y="3397"/>
                  </a:cubicBezTo>
                  <a:lnTo>
                    <a:pt x="12531" y="1813"/>
                  </a:lnTo>
                  <a:cubicBezTo>
                    <a:pt x="13267" y="1566"/>
                    <a:pt x="15149" y="999"/>
                    <a:pt x="16923" y="999"/>
                  </a:cubicBezTo>
                  <a:close/>
                  <a:moveTo>
                    <a:pt x="16806" y="4018"/>
                  </a:moveTo>
                  <a:cubicBezTo>
                    <a:pt x="19370" y="4018"/>
                    <a:pt x="21014" y="4357"/>
                    <a:pt x="21513" y="4476"/>
                  </a:cubicBezTo>
                  <a:lnTo>
                    <a:pt x="22943" y="6480"/>
                  </a:lnTo>
                  <a:cubicBezTo>
                    <a:pt x="21109" y="5982"/>
                    <a:pt x="19058" y="5723"/>
                    <a:pt x="16929" y="5723"/>
                  </a:cubicBezTo>
                  <a:cubicBezTo>
                    <a:pt x="14800" y="5723"/>
                    <a:pt x="12746" y="5982"/>
                    <a:pt x="10908" y="6482"/>
                  </a:cubicBezTo>
                  <a:lnTo>
                    <a:pt x="12338" y="4469"/>
                  </a:lnTo>
                  <a:cubicBezTo>
                    <a:pt x="12790" y="4350"/>
                    <a:pt x="14270" y="4018"/>
                    <a:pt x="16806" y="4018"/>
                  </a:cubicBezTo>
                  <a:close/>
                  <a:moveTo>
                    <a:pt x="16929" y="6722"/>
                  </a:moveTo>
                  <a:cubicBezTo>
                    <a:pt x="18523" y="6722"/>
                    <a:pt x="20074" y="6873"/>
                    <a:pt x="21509" y="7166"/>
                  </a:cubicBezTo>
                  <a:lnTo>
                    <a:pt x="21509" y="7486"/>
                  </a:lnTo>
                  <a:cubicBezTo>
                    <a:pt x="21509" y="7762"/>
                    <a:pt x="21733" y="7986"/>
                    <a:pt x="22008" y="7986"/>
                  </a:cubicBezTo>
                  <a:cubicBezTo>
                    <a:pt x="22431" y="7986"/>
                    <a:pt x="22774" y="8329"/>
                    <a:pt x="22774" y="8752"/>
                  </a:cubicBezTo>
                  <a:cubicBezTo>
                    <a:pt x="22774" y="9174"/>
                    <a:pt x="22431" y="9517"/>
                    <a:pt x="22008" y="9519"/>
                  </a:cubicBezTo>
                  <a:cubicBezTo>
                    <a:pt x="21733" y="9519"/>
                    <a:pt x="21509" y="9741"/>
                    <a:pt x="21509" y="10018"/>
                  </a:cubicBezTo>
                  <a:lnTo>
                    <a:pt x="21509" y="10943"/>
                  </a:lnTo>
                  <a:cubicBezTo>
                    <a:pt x="21456" y="11570"/>
                    <a:pt x="21154" y="12125"/>
                    <a:pt x="20699" y="12433"/>
                  </a:cubicBezTo>
                  <a:lnTo>
                    <a:pt x="17662" y="14174"/>
                  </a:lnTo>
                  <a:cubicBezTo>
                    <a:pt x="17653" y="14179"/>
                    <a:pt x="17644" y="14185"/>
                    <a:pt x="17635" y="14191"/>
                  </a:cubicBezTo>
                  <a:cubicBezTo>
                    <a:pt x="17412" y="14338"/>
                    <a:pt x="17168" y="14411"/>
                    <a:pt x="16923" y="14411"/>
                  </a:cubicBezTo>
                  <a:cubicBezTo>
                    <a:pt x="16678" y="14411"/>
                    <a:pt x="16433" y="14338"/>
                    <a:pt x="16210" y="14191"/>
                  </a:cubicBezTo>
                  <a:cubicBezTo>
                    <a:pt x="16201" y="14183"/>
                    <a:pt x="16192" y="14179"/>
                    <a:pt x="16184" y="14173"/>
                  </a:cubicBezTo>
                  <a:lnTo>
                    <a:pt x="13139" y="12433"/>
                  </a:lnTo>
                  <a:cubicBezTo>
                    <a:pt x="12688" y="12129"/>
                    <a:pt x="12391" y="11574"/>
                    <a:pt x="12338" y="10943"/>
                  </a:cubicBezTo>
                  <a:lnTo>
                    <a:pt x="12338" y="10018"/>
                  </a:lnTo>
                  <a:cubicBezTo>
                    <a:pt x="12338" y="9741"/>
                    <a:pt x="12114" y="9519"/>
                    <a:pt x="11839" y="9519"/>
                  </a:cubicBezTo>
                  <a:cubicBezTo>
                    <a:pt x="11415" y="9519"/>
                    <a:pt x="11072" y="9174"/>
                    <a:pt x="11072" y="8752"/>
                  </a:cubicBezTo>
                  <a:cubicBezTo>
                    <a:pt x="11072" y="8329"/>
                    <a:pt x="11415" y="7986"/>
                    <a:pt x="11839" y="7986"/>
                  </a:cubicBezTo>
                  <a:cubicBezTo>
                    <a:pt x="12104" y="7985"/>
                    <a:pt x="12323" y="7777"/>
                    <a:pt x="12337" y="7511"/>
                  </a:cubicBezTo>
                  <a:lnTo>
                    <a:pt x="12354" y="7165"/>
                  </a:lnTo>
                  <a:cubicBezTo>
                    <a:pt x="13788" y="6873"/>
                    <a:pt x="15334" y="6722"/>
                    <a:pt x="16929" y="6722"/>
                  </a:cubicBezTo>
                  <a:close/>
                  <a:moveTo>
                    <a:pt x="18639" y="14765"/>
                  </a:moveTo>
                  <a:lnTo>
                    <a:pt x="18639" y="15295"/>
                  </a:lnTo>
                  <a:cubicBezTo>
                    <a:pt x="18639" y="15307"/>
                    <a:pt x="18638" y="15318"/>
                    <a:pt x="18638" y="15332"/>
                  </a:cubicBezTo>
                  <a:lnTo>
                    <a:pt x="18638" y="15452"/>
                  </a:lnTo>
                  <a:cubicBezTo>
                    <a:pt x="18638" y="15467"/>
                    <a:pt x="18639" y="15482"/>
                    <a:pt x="18639" y="15496"/>
                  </a:cubicBezTo>
                  <a:lnTo>
                    <a:pt x="18639" y="15819"/>
                  </a:lnTo>
                  <a:lnTo>
                    <a:pt x="16930" y="17519"/>
                  </a:lnTo>
                  <a:lnTo>
                    <a:pt x="15218" y="15817"/>
                  </a:lnTo>
                  <a:lnTo>
                    <a:pt x="15218" y="14771"/>
                  </a:lnTo>
                  <a:lnTo>
                    <a:pt x="15674" y="15031"/>
                  </a:lnTo>
                  <a:cubicBezTo>
                    <a:pt x="16053" y="15282"/>
                    <a:pt x="16488" y="15408"/>
                    <a:pt x="16923" y="15408"/>
                  </a:cubicBezTo>
                  <a:cubicBezTo>
                    <a:pt x="17358" y="15408"/>
                    <a:pt x="17794" y="15282"/>
                    <a:pt x="18173" y="15031"/>
                  </a:cubicBezTo>
                  <a:lnTo>
                    <a:pt x="18639" y="14765"/>
                  </a:lnTo>
                  <a:close/>
                  <a:moveTo>
                    <a:pt x="10630" y="17702"/>
                  </a:moveTo>
                  <a:lnTo>
                    <a:pt x="10630" y="23359"/>
                  </a:lnTo>
                  <a:lnTo>
                    <a:pt x="9284" y="23359"/>
                  </a:lnTo>
                  <a:lnTo>
                    <a:pt x="9284" y="19003"/>
                  </a:lnTo>
                  <a:cubicBezTo>
                    <a:pt x="9284" y="18518"/>
                    <a:pt x="9666" y="18018"/>
                    <a:pt x="10172" y="17837"/>
                  </a:cubicBezTo>
                  <a:lnTo>
                    <a:pt x="10630" y="17702"/>
                  </a:lnTo>
                  <a:close/>
                  <a:moveTo>
                    <a:pt x="14513" y="16527"/>
                  </a:moveTo>
                  <a:lnTo>
                    <a:pt x="16578" y="18578"/>
                  </a:lnTo>
                  <a:cubicBezTo>
                    <a:pt x="16675" y="18675"/>
                    <a:pt x="16803" y="18724"/>
                    <a:pt x="16930" y="18724"/>
                  </a:cubicBezTo>
                  <a:cubicBezTo>
                    <a:pt x="17057" y="18724"/>
                    <a:pt x="17185" y="18675"/>
                    <a:pt x="17282" y="18578"/>
                  </a:cubicBezTo>
                  <a:lnTo>
                    <a:pt x="19339" y="16530"/>
                  </a:lnTo>
                  <a:cubicBezTo>
                    <a:pt x="19396" y="16559"/>
                    <a:pt x="19455" y="16584"/>
                    <a:pt x="19517" y="16607"/>
                  </a:cubicBezTo>
                  <a:cubicBezTo>
                    <a:pt x="19524" y="16608"/>
                    <a:pt x="19532" y="16611"/>
                    <a:pt x="19539" y="16614"/>
                  </a:cubicBezTo>
                  <a:lnTo>
                    <a:pt x="22211" y="17406"/>
                  </a:lnTo>
                  <a:lnTo>
                    <a:pt x="22213" y="23359"/>
                  </a:lnTo>
                  <a:lnTo>
                    <a:pt x="21628" y="23359"/>
                  </a:lnTo>
                  <a:lnTo>
                    <a:pt x="21628" y="19847"/>
                  </a:lnTo>
                  <a:cubicBezTo>
                    <a:pt x="21624" y="19575"/>
                    <a:pt x="21402" y="19358"/>
                    <a:pt x="21129" y="19358"/>
                  </a:cubicBezTo>
                  <a:cubicBezTo>
                    <a:pt x="20857" y="19358"/>
                    <a:pt x="20636" y="19575"/>
                    <a:pt x="20630" y="19847"/>
                  </a:cubicBezTo>
                  <a:lnTo>
                    <a:pt x="20630" y="23359"/>
                  </a:lnTo>
                  <a:lnTo>
                    <a:pt x="13211" y="23359"/>
                  </a:lnTo>
                  <a:lnTo>
                    <a:pt x="13211" y="19847"/>
                  </a:lnTo>
                  <a:cubicBezTo>
                    <a:pt x="13210" y="19572"/>
                    <a:pt x="12987" y="19348"/>
                    <a:pt x="12712" y="19348"/>
                  </a:cubicBezTo>
                  <a:cubicBezTo>
                    <a:pt x="12435" y="19348"/>
                    <a:pt x="12213" y="19572"/>
                    <a:pt x="12213" y="19847"/>
                  </a:cubicBezTo>
                  <a:lnTo>
                    <a:pt x="12213" y="23359"/>
                  </a:lnTo>
                  <a:lnTo>
                    <a:pt x="11628" y="23359"/>
                  </a:lnTo>
                  <a:lnTo>
                    <a:pt x="11628" y="17406"/>
                  </a:lnTo>
                  <a:lnTo>
                    <a:pt x="14306" y="16612"/>
                  </a:lnTo>
                  <a:cubicBezTo>
                    <a:pt x="14314" y="16611"/>
                    <a:pt x="14321" y="16608"/>
                    <a:pt x="14329" y="16605"/>
                  </a:cubicBezTo>
                  <a:cubicBezTo>
                    <a:pt x="14392" y="16583"/>
                    <a:pt x="14454" y="16556"/>
                    <a:pt x="14513" y="16527"/>
                  </a:cubicBezTo>
                  <a:close/>
                  <a:moveTo>
                    <a:pt x="23211" y="17702"/>
                  </a:moveTo>
                  <a:lnTo>
                    <a:pt x="23670" y="17837"/>
                  </a:lnTo>
                  <a:cubicBezTo>
                    <a:pt x="24177" y="18018"/>
                    <a:pt x="24558" y="18519"/>
                    <a:pt x="24558" y="19003"/>
                  </a:cubicBezTo>
                  <a:lnTo>
                    <a:pt x="24558" y="23359"/>
                  </a:lnTo>
                  <a:lnTo>
                    <a:pt x="23211" y="23359"/>
                  </a:lnTo>
                  <a:lnTo>
                    <a:pt x="23211" y="17702"/>
                  </a:lnTo>
                  <a:close/>
                  <a:moveTo>
                    <a:pt x="4095" y="18468"/>
                  </a:moveTo>
                  <a:lnTo>
                    <a:pt x="4095" y="23360"/>
                  </a:lnTo>
                  <a:lnTo>
                    <a:pt x="3694" y="23360"/>
                  </a:lnTo>
                  <a:lnTo>
                    <a:pt x="3694" y="18468"/>
                  </a:lnTo>
                  <a:close/>
                  <a:moveTo>
                    <a:pt x="16923" y="0"/>
                  </a:moveTo>
                  <a:cubicBezTo>
                    <a:pt x="14483" y="0"/>
                    <a:pt x="11961" y="953"/>
                    <a:pt x="11854" y="993"/>
                  </a:cubicBezTo>
                  <a:cubicBezTo>
                    <a:pt x="11661" y="1066"/>
                    <a:pt x="11534" y="1252"/>
                    <a:pt x="11534" y="1460"/>
                  </a:cubicBezTo>
                  <a:lnTo>
                    <a:pt x="11534" y="3879"/>
                  </a:lnTo>
                  <a:lnTo>
                    <a:pt x="9233" y="7118"/>
                  </a:lnTo>
                  <a:cubicBezTo>
                    <a:pt x="9106" y="7296"/>
                    <a:pt x="9111" y="7534"/>
                    <a:pt x="9243" y="7708"/>
                  </a:cubicBezTo>
                  <a:cubicBezTo>
                    <a:pt x="9340" y="7834"/>
                    <a:pt x="9487" y="7905"/>
                    <a:pt x="9640" y="7905"/>
                  </a:cubicBezTo>
                  <a:cubicBezTo>
                    <a:pt x="9697" y="7905"/>
                    <a:pt x="9755" y="7895"/>
                    <a:pt x="9812" y="7874"/>
                  </a:cubicBezTo>
                  <a:cubicBezTo>
                    <a:pt x="10022" y="7798"/>
                    <a:pt x="10238" y="7726"/>
                    <a:pt x="10456" y="7656"/>
                  </a:cubicBezTo>
                  <a:lnTo>
                    <a:pt x="10456" y="7656"/>
                  </a:lnTo>
                  <a:cubicBezTo>
                    <a:pt x="10091" y="8114"/>
                    <a:pt x="9978" y="8725"/>
                    <a:pt x="10155" y="9285"/>
                  </a:cubicBezTo>
                  <a:cubicBezTo>
                    <a:pt x="10333" y="9844"/>
                    <a:pt x="10776" y="10280"/>
                    <a:pt x="11338" y="10445"/>
                  </a:cubicBezTo>
                  <a:lnTo>
                    <a:pt x="11338" y="10963"/>
                  </a:lnTo>
                  <a:cubicBezTo>
                    <a:pt x="11338" y="10975"/>
                    <a:pt x="11338" y="10988"/>
                    <a:pt x="11340" y="11001"/>
                  </a:cubicBezTo>
                  <a:cubicBezTo>
                    <a:pt x="11413" y="11951"/>
                    <a:pt x="11885" y="12801"/>
                    <a:pt x="12600" y="13275"/>
                  </a:cubicBezTo>
                  <a:cubicBezTo>
                    <a:pt x="12609" y="13281"/>
                    <a:pt x="12619" y="13287"/>
                    <a:pt x="12628" y="13291"/>
                  </a:cubicBezTo>
                  <a:lnTo>
                    <a:pt x="14221" y="14201"/>
                  </a:lnTo>
                  <a:cubicBezTo>
                    <a:pt x="14220" y="14216"/>
                    <a:pt x="14218" y="14229"/>
                    <a:pt x="14218" y="14242"/>
                  </a:cubicBezTo>
                  <a:lnTo>
                    <a:pt x="14218" y="15245"/>
                  </a:lnTo>
                  <a:cubicBezTo>
                    <a:pt x="14214" y="15273"/>
                    <a:pt x="14211" y="15302"/>
                    <a:pt x="14211" y="15332"/>
                  </a:cubicBezTo>
                  <a:lnTo>
                    <a:pt x="14211" y="15452"/>
                  </a:lnTo>
                  <a:cubicBezTo>
                    <a:pt x="14211" y="15532"/>
                    <a:pt x="14128" y="15616"/>
                    <a:pt x="14009" y="15660"/>
                  </a:cubicBezTo>
                  <a:lnTo>
                    <a:pt x="9876" y="16885"/>
                  </a:lnTo>
                  <a:lnTo>
                    <a:pt x="9854" y="16892"/>
                  </a:lnTo>
                  <a:cubicBezTo>
                    <a:pt x="8931" y="17213"/>
                    <a:pt x="8286" y="18082"/>
                    <a:pt x="8286" y="19003"/>
                  </a:cubicBezTo>
                  <a:lnTo>
                    <a:pt x="8286" y="23360"/>
                  </a:lnTo>
                  <a:lnTo>
                    <a:pt x="5091" y="23360"/>
                  </a:lnTo>
                  <a:lnTo>
                    <a:pt x="5091" y="18468"/>
                  </a:lnTo>
                  <a:lnTo>
                    <a:pt x="6041" y="18468"/>
                  </a:lnTo>
                  <a:cubicBezTo>
                    <a:pt x="7005" y="18468"/>
                    <a:pt x="7787" y="17686"/>
                    <a:pt x="7787" y="16721"/>
                  </a:cubicBezTo>
                  <a:lnTo>
                    <a:pt x="7787" y="9881"/>
                  </a:lnTo>
                  <a:cubicBezTo>
                    <a:pt x="7787" y="9606"/>
                    <a:pt x="7563" y="9382"/>
                    <a:pt x="7288" y="9382"/>
                  </a:cubicBezTo>
                  <a:cubicBezTo>
                    <a:pt x="7013" y="9382"/>
                    <a:pt x="6789" y="9606"/>
                    <a:pt x="6789" y="9881"/>
                  </a:cubicBezTo>
                  <a:lnTo>
                    <a:pt x="6789" y="16721"/>
                  </a:lnTo>
                  <a:cubicBezTo>
                    <a:pt x="6789" y="17135"/>
                    <a:pt x="6453" y="17469"/>
                    <a:pt x="6041" y="17469"/>
                  </a:cubicBezTo>
                  <a:lnTo>
                    <a:pt x="5527" y="17469"/>
                  </a:lnTo>
                  <a:lnTo>
                    <a:pt x="5527" y="9834"/>
                  </a:lnTo>
                  <a:cubicBezTo>
                    <a:pt x="5521" y="9563"/>
                    <a:pt x="5299" y="9345"/>
                    <a:pt x="5028" y="9345"/>
                  </a:cubicBezTo>
                  <a:cubicBezTo>
                    <a:pt x="4756" y="9345"/>
                    <a:pt x="4533" y="9563"/>
                    <a:pt x="4529" y="9834"/>
                  </a:cubicBezTo>
                  <a:lnTo>
                    <a:pt x="4529" y="17469"/>
                  </a:lnTo>
                  <a:lnTo>
                    <a:pt x="3267" y="17469"/>
                  </a:lnTo>
                  <a:lnTo>
                    <a:pt x="3267" y="9834"/>
                  </a:lnTo>
                  <a:cubicBezTo>
                    <a:pt x="3266" y="9559"/>
                    <a:pt x="3043" y="9336"/>
                    <a:pt x="2768" y="9336"/>
                  </a:cubicBezTo>
                  <a:cubicBezTo>
                    <a:pt x="2491" y="9336"/>
                    <a:pt x="2269" y="9559"/>
                    <a:pt x="2269" y="9834"/>
                  </a:cubicBezTo>
                  <a:lnTo>
                    <a:pt x="2269" y="17469"/>
                  </a:lnTo>
                  <a:lnTo>
                    <a:pt x="1748" y="17469"/>
                  </a:lnTo>
                  <a:cubicBezTo>
                    <a:pt x="1334" y="17469"/>
                    <a:pt x="1000" y="17135"/>
                    <a:pt x="998" y="16721"/>
                  </a:cubicBezTo>
                  <a:lnTo>
                    <a:pt x="998" y="9881"/>
                  </a:lnTo>
                  <a:cubicBezTo>
                    <a:pt x="998" y="9606"/>
                    <a:pt x="776" y="9382"/>
                    <a:pt x="499" y="9382"/>
                  </a:cubicBezTo>
                  <a:cubicBezTo>
                    <a:pt x="224" y="9382"/>
                    <a:pt x="0" y="9606"/>
                    <a:pt x="0" y="9881"/>
                  </a:cubicBezTo>
                  <a:lnTo>
                    <a:pt x="0" y="16721"/>
                  </a:lnTo>
                  <a:cubicBezTo>
                    <a:pt x="2" y="17686"/>
                    <a:pt x="783" y="18468"/>
                    <a:pt x="1748" y="18468"/>
                  </a:cubicBezTo>
                  <a:lnTo>
                    <a:pt x="2696" y="18468"/>
                  </a:lnTo>
                  <a:lnTo>
                    <a:pt x="2696" y="23360"/>
                  </a:lnTo>
                  <a:lnTo>
                    <a:pt x="1997" y="23360"/>
                  </a:lnTo>
                  <a:cubicBezTo>
                    <a:pt x="1721" y="23360"/>
                    <a:pt x="1497" y="23584"/>
                    <a:pt x="1497" y="23859"/>
                  </a:cubicBezTo>
                  <a:cubicBezTo>
                    <a:pt x="1497" y="24134"/>
                    <a:pt x="1721" y="24358"/>
                    <a:pt x="1997" y="24358"/>
                  </a:cubicBezTo>
                  <a:lnTo>
                    <a:pt x="25057" y="24358"/>
                  </a:lnTo>
                  <a:cubicBezTo>
                    <a:pt x="25333" y="24358"/>
                    <a:pt x="25556" y="24134"/>
                    <a:pt x="25556" y="23859"/>
                  </a:cubicBezTo>
                  <a:lnTo>
                    <a:pt x="25556" y="19003"/>
                  </a:lnTo>
                  <a:cubicBezTo>
                    <a:pt x="25556" y="18082"/>
                    <a:pt x="24912" y="17213"/>
                    <a:pt x="23987" y="16892"/>
                  </a:cubicBezTo>
                  <a:lnTo>
                    <a:pt x="23988" y="16891"/>
                  </a:lnTo>
                  <a:lnTo>
                    <a:pt x="23966" y="16885"/>
                  </a:lnTo>
                  <a:lnTo>
                    <a:pt x="19836" y="15658"/>
                  </a:lnTo>
                  <a:cubicBezTo>
                    <a:pt x="19726" y="15619"/>
                    <a:pt x="19647" y="15541"/>
                    <a:pt x="19638" y="15467"/>
                  </a:cubicBezTo>
                  <a:lnTo>
                    <a:pt x="19638" y="14242"/>
                  </a:lnTo>
                  <a:cubicBezTo>
                    <a:pt x="19638" y="14226"/>
                    <a:pt x="19638" y="14210"/>
                    <a:pt x="19635" y="14193"/>
                  </a:cubicBezTo>
                  <a:lnTo>
                    <a:pt x="21209" y="13291"/>
                  </a:lnTo>
                  <a:cubicBezTo>
                    <a:pt x="21219" y="13287"/>
                    <a:pt x="21228" y="13281"/>
                    <a:pt x="21237" y="13275"/>
                  </a:cubicBezTo>
                  <a:cubicBezTo>
                    <a:pt x="21958" y="12798"/>
                    <a:pt x="22432" y="11948"/>
                    <a:pt x="22506" y="11001"/>
                  </a:cubicBezTo>
                  <a:cubicBezTo>
                    <a:pt x="22506" y="10988"/>
                    <a:pt x="22507" y="10976"/>
                    <a:pt x="22507" y="10963"/>
                  </a:cubicBezTo>
                  <a:lnTo>
                    <a:pt x="22507" y="10446"/>
                  </a:lnTo>
                  <a:cubicBezTo>
                    <a:pt x="23071" y="10280"/>
                    <a:pt x="23516" y="9844"/>
                    <a:pt x="23692" y="9283"/>
                  </a:cubicBezTo>
                  <a:cubicBezTo>
                    <a:pt x="23868" y="8722"/>
                    <a:pt x="23754" y="8110"/>
                    <a:pt x="23386" y="7652"/>
                  </a:cubicBezTo>
                  <a:lnTo>
                    <a:pt x="23386" y="7652"/>
                  </a:lnTo>
                  <a:cubicBezTo>
                    <a:pt x="23610" y="7723"/>
                    <a:pt x="23831" y="7796"/>
                    <a:pt x="24046" y="7874"/>
                  </a:cubicBezTo>
                  <a:cubicBezTo>
                    <a:pt x="24102" y="7895"/>
                    <a:pt x="24161" y="7905"/>
                    <a:pt x="24218" y="7905"/>
                  </a:cubicBezTo>
                  <a:cubicBezTo>
                    <a:pt x="24371" y="7905"/>
                    <a:pt x="24518" y="7835"/>
                    <a:pt x="24614" y="7708"/>
                  </a:cubicBezTo>
                  <a:cubicBezTo>
                    <a:pt x="24747" y="7534"/>
                    <a:pt x="24751" y="7294"/>
                    <a:pt x="24623" y="7116"/>
                  </a:cubicBezTo>
                  <a:lnTo>
                    <a:pt x="22313" y="3877"/>
                  </a:lnTo>
                  <a:lnTo>
                    <a:pt x="22313" y="1460"/>
                  </a:lnTo>
                  <a:cubicBezTo>
                    <a:pt x="22314" y="1252"/>
                    <a:pt x="22186" y="1066"/>
                    <a:pt x="21992" y="993"/>
                  </a:cubicBezTo>
                  <a:cubicBezTo>
                    <a:pt x="21886" y="953"/>
                    <a:pt x="19364" y="0"/>
                    <a:pt x="16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1"/>
            <p:cNvSpPr/>
            <p:nvPr/>
          </p:nvSpPr>
          <p:spPr>
            <a:xfrm>
              <a:off x="2131278" y="4404177"/>
              <a:ext cx="24658" cy="23717"/>
            </a:xfrm>
            <a:custGeom>
              <a:avLst/>
              <a:gdLst/>
              <a:ahLst/>
              <a:cxnLst/>
              <a:rect l="l" t="t" r="r" b="b"/>
              <a:pathLst>
                <a:path w="1178" h="1133" extrusionOk="0">
                  <a:moveTo>
                    <a:pt x="612" y="1"/>
                  </a:moveTo>
                  <a:cubicBezTo>
                    <a:pt x="382" y="1"/>
                    <a:pt x="176" y="139"/>
                    <a:pt x="88" y="350"/>
                  </a:cubicBezTo>
                  <a:cubicBezTo>
                    <a:pt x="1" y="562"/>
                    <a:pt x="50" y="805"/>
                    <a:pt x="212" y="967"/>
                  </a:cubicBezTo>
                  <a:cubicBezTo>
                    <a:pt x="320" y="1075"/>
                    <a:pt x="465" y="1133"/>
                    <a:pt x="612" y="1133"/>
                  </a:cubicBezTo>
                  <a:cubicBezTo>
                    <a:pt x="685" y="1133"/>
                    <a:pt x="758" y="1119"/>
                    <a:pt x="827" y="1090"/>
                  </a:cubicBezTo>
                  <a:cubicBezTo>
                    <a:pt x="1039" y="1002"/>
                    <a:pt x="1177" y="796"/>
                    <a:pt x="1177" y="568"/>
                  </a:cubicBezTo>
                  <a:cubicBezTo>
                    <a:pt x="1176" y="255"/>
                    <a:pt x="924" y="2"/>
                    <a:pt x="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1"/>
            <p:cNvSpPr/>
            <p:nvPr/>
          </p:nvSpPr>
          <p:spPr>
            <a:xfrm>
              <a:off x="2045015" y="4404177"/>
              <a:ext cx="24658" cy="23717"/>
            </a:xfrm>
            <a:custGeom>
              <a:avLst/>
              <a:gdLst/>
              <a:ahLst/>
              <a:cxnLst/>
              <a:rect l="l" t="t" r="r" b="b"/>
              <a:pathLst>
                <a:path w="1178" h="1133" extrusionOk="0">
                  <a:moveTo>
                    <a:pt x="612" y="1"/>
                  </a:moveTo>
                  <a:cubicBezTo>
                    <a:pt x="382" y="1"/>
                    <a:pt x="176" y="139"/>
                    <a:pt x="89" y="350"/>
                  </a:cubicBezTo>
                  <a:cubicBezTo>
                    <a:pt x="1" y="562"/>
                    <a:pt x="50" y="805"/>
                    <a:pt x="212" y="967"/>
                  </a:cubicBezTo>
                  <a:cubicBezTo>
                    <a:pt x="320" y="1075"/>
                    <a:pt x="465" y="1133"/>
                    <a:pt x="613" y="1133"/>
                  </a:cubicBezTo>
                  <a:cubicBezTo>
                    <a:pt x="685" y="1133"/>
                    <a:pt x="759" y="1119"/>
                    <a:pt x="828" y="1090"/>
                  </a:cubicBezTo>
                  <a:cubicBezTo>
                    <a:pt x="1039" y="1002"/>
                    <a:pt x="1177" y="796"/>
                    <a:pt x="1177" y="568"/>
                  </a:cubicBezTo>
                  <a:cubicBezTo>
                    <a:pt x="1177" y="255"/>
                    <a:pt x="924" y="2"/>
                    <a:pt x="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1"/>
            <p:cNvSpPr/>
            <p:nvPr/>
          </p:nvSpPr>
          <p:spPr>
            <a:xfrm>
              <a:off x="2002312" y="4605024"/>
              <a:ext cx="20953" cy="21079"/>
            </a:xfrm>
            <a:custGeom>
              <a:avLst/>
              <a:gdLst/>
              <a:ahLst/>
              <a:cxnLst/>
              <a:rect l="l" t="t" r="r" b="b"/>
              <a:pathLst>
                <a:path w="1001" h="1007" extrusionOk="0">
                  <a:moveTo>
                    <a:pt x="501" y="1"/>
                  </a:moveTo>
                  <a:cubicBezTo>
                    <a:pt x="224" y="1"/>
                    <a:pt x="2" y="224"/>
                    <a:pt x="2" y="500"/>
                  </a:cubicBezTo>
                  <a:lnTo>
                    <a:pt x="2" y="507"/>
                  </a:lnTo>
                  <a:cubicBezTo>
                    <a:pt x="0" y="782"/>
                    <a:pt x="224" y="1006"/>
                    <a:pt x="501" y="1006"/>
                  </a:cubicBezTo>
                  <a:cubicBezTo>
                    <a:pt x="776" y="1006"/>
                    <a:pt x="1000" y="782"/>
                    <a:pt x="1000" y="507"/>
                  </a:cubicBezTo>
                  <a:lnTo>
                    <a:pt x="1000" y="500"/>
                  </a:lnTo>
                  <a:cubicBezTo>
                    <a:pt x="999" y="224"/>
                    <a:pt x="776" y="1"/>
                    <a:pt x="5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1"/>
            <p:cNvSpPr/>
            <p:nvPr/>
          </p:nvSpPr>
          <p:spPr>
            <a:xfrm>
              <a:off x="2178418" y="4605024"/>
              <a:ext cx="21163" cy="21288"/>
            </a:xfrm>
            <a:custGeom>
              <a:avLst/>
              <a:gdLst/>
              <a:ahLst/>
              <a:cxnLst/>
              <a:rect l="l" t="t" r="r" b="b"/>
              <a:pathLst>
                <a:path w="1011" h="1017" extrusionOk="0">
                  <a:moveTo>
                    <a:pt x="505" y="1"/>
                  </a:moveTo>
                  <a:cubicBezTo>
                    <a:pt x="230" y="1"/>
                    <a:pt x="6" y="224"/>
                    <a:pt x="6" y="500"/>
                  </a:cubicBezTo>
                  <a:lnTo>
                    <a:pt x="6" y="507"/>
                  </a:lnTo>
                  <a:cubicBezTo>
                    <a:pt x="0" y="787"/>
                    <a:pt x="225" y="1017"/>
                    <a:pt x="505" y="1017"/>
                  </a:cubicBezTo>
                  <a:cubicBezTo>
                    <a:pt x="785" y="1017"/>
                    <a:pt x="1010" y="787"/>
                    <a:pt x="1004" y="507"/>
                  </a:cubicBezTo>
                  <a:lnTo>
                    <a:pt x="1004" y="500"/>
                  </a:lnTo>
                  <a:cubicBezTo>
                    <a:pt x="1004" y="224"/>
                    <a:pt x="780"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1"/>
            <p:cNvSpPr/>
            <p:nvPr/>
          </p:nvSpPr>
          <p:spPr>
            <a:xfrm>
              <a:off x="2078967" y="4461029"/>
              <a:ext cx="44147" cy="23612"/>
            </a:xfrm>
            <a:custGeom>
              <a:avLst/>
              <a:gdLst/>
              <a:ahLst/>
              <a:cxnLst/>
              <a:rect l="l" t="t" r="r" b="b"/>
              <a:pathLst>
                <a:path w="2109" h="1128" extrusionOk="0">
                  <a:moveTo>
                    <a:pt x="557" y="1"/>
                  </a:moveTo>
                  <a:cubicBezTo>
                    <a:pt x="411" y="1"/>
                    <a:pt x="266" y="65"/>
                    <a:pt x="168" y="187"/>
                  </a:cubicBezTo>
                  <a:cubicBezTo>
                    <a:pt x="0" y="396"/>
                    <a:pt x="27" y="699"/>
                    <a:pt x="227" y="876"/>
                  </a:cubicBezTo>
                  <a:cubicBezTo>
                    <a:pt x="294" y="935"/>
                    <a:pt x="554" y="1127"/>
                    <a:pt x="1050" y="1127"/>
                  </a:cubicBezTo>
                  <a:cubicBezTo>
                    <a:pt x="1543" y="1127"/>
                    <a:pt x="1805" y="939"/>
                    <a:pt x="1873" y="880"/>
                  </a:cubicBezTo>
                  <a:cubicBezTo>
                    <a:pt x="2082" y="702"/>
                    <a:pt x="2108" y="387"/>
                    <a:pt x="1929" y="178"/>
                  </a:cubicBezTo>
                  <a:cubicBezTo>
                    <a:pt x="1831" y="61"/>
                    <a:pt x="1691" y="1"/>
                    <a:pt x="1549" y="1"/>
                  </a:cubicBezTo>
                  <a:cubicBezTo>
                    <a:pt x="1447" y="1"/>
                    <a:pt x="1344" y="33"/>
                    <a:pt x="1256" y="97"/>
                  </a:cubicBezTo>
                  <a:cubicBezTo>
                    <a:pt x="1238" y="104"/>
                    <a:pt x="1173" y="129"/>
                    <a:pt x="1050" y="129"/>
                  </a:cubicBezTo>
                  <a:cubicBezTo>
                    <a:pt x="932" y="129"/>
                    <a:pt x="870" y="107"/>
                    <a:pt x="852" y="98"/>
                  </a:cubicBezTo>
                  <a:cubicBezTo>
                    <a:pt x="764" y="33"/>
                    <a:pt x="660"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41"/>
          <p:cNvSpPr/>
          <p:nvPr/>
        </p:nvSpPr>
        <p:spPr>
          <a:xfrm>
            <a:off x="2254675" y="1144475"/>
            <a:ext cx="534900" cy="1842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1"/>
          <p:cNvSpPr/>
          <p:nvPr/>
        </p:nvSpPr>
        <p:spPr>
          <a:xfrm>
            <a:off x="2254675" y="2197750"/>
            <a:ext cx="622800" cy="1842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8" name="Google Shape;638;p41"/>
          <p:cNvPicPr preferRelativeResize="0"/>
          <p:nvPr/>
        </p:nvPicPr>
        <p:blipFill rotWithShape="1">
          <a:blip r:embed="rId3">
            <a:alphaModFix/>
          </a:blip>
          <a:srcRect l="2687" t="22513" r="4323" b="11484"/>
          <a:stretch/>
        </p:blipFill>
        <p:spPr>
          <a:xfrm>
            <a:off x="4065415" y="508088"/>
            <a:ext cx="1190098" cy="563178"/>
          </a:xfrm>
          <a:prstGeom prst="rect">
            <a:avLst/>
          </a:prstGeom>
          <a:noFill/>
          <a:ln>
            <a:noFill/>
          </a:ln>
        </p:spPr>
      </p:pic>
      <p:pic>
        <p:nvPicPr>
          <p:cNvPr id="639" name="Google Shape;639;p41"/>
          <p:cNvPicPr preferRelativeResize="0"/>
          <p:nvPr/>
        </p:nvPicPr>
        <p:blipFill>
          <a:blip r:embed="rId4">
            <a:alphaModFix/>
          </a:blip>
          <a:stretch>
            <a:fillRect/>
          </a:stretch>
        </p:blipFill>
        <p:spPr>
          <a:xfrm>
            <a:off x="7224400" y="436800"/>
            <a:ext cx="940828" cy="628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1000"/>
                                        <p:tgtEl>
                                          <p:spTgt spid="6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2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3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42"/>
          <p:cNvSpPr txBox="1">
            <a:spLocks noGrp="1"/>
          </p:cNvSpPr>
          <p:nvPr>
            <p:ph type="subTitle" idx="2"/>
          </p:nvPr>
        </p:nvSpPr>
        <p:spPr>
          <a:xfrm>
            <a:off x="3061725" y="539650"/>
            <a:ext cx="1190100" cy="525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Potatoes</a:t>
            </a:r>
            <a:endParaRPr/>
          </a:p>
        </p:txBody>
      </p:sp>
      <p:sp>
        <p:nvSpPr>
          <p:cNvPr id="645" name="Google Shape;645;p42"/>
          <p:cNvSpPr txBox="1">
            <a:spLocks noGrp="1"/>
          </p:cNvSpPr>
          <p:nvPr>
            <p:ph type="title" idx="4294967295"/>
          </p:nvPr>
        </p:nvSpPr>
        <p:spPr>
          <a:xfrm>
            <a:off x="1061850" y="12100"/>
            <a:ext cx="7020300" cy="52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accent1"/>
                </a:solidFill>
              </a:rPr>
              <a:t>Let’s pick one plant and one animal protein source</a:t>
            </a:r>
            <a:endParaRPr sz="2400">
              <a:solidFill>
                <a:schemeClr val="accent1"/>
              </a:solidFill>
            </a:endParaRPr>
          </a:p>
        </p:txBody>
      </p:sp>
      <p:sp>
        <p:nvSpPr>
          <p:cNvPr id="646" name="Google Shape;646;p42"/>
          <p:cNvSpPr txBox="1">
            <a:spLocks noGrp="1"/>
          </p:cNvSpPr>
          <p:nvPr>
            <p:ph type="body" idx="1"/>
          </p:nvPr>
        </p:nvSpPr>
        <p:spPr>
          <a:xfrm>
            <a:off x="55881" y="846178"/>
            <a:ext cx="2452500" cy="832200"/>
          </a:xfrm>
          <a:prstGeom prst="rect">
            <a:avLst/>
          </a:prstGeom>
        </p:spPr>
        <p:txBody>
          <a:bodyPr spcFirstLastPara="1" wrap="square" lIns="91425" tIns="91425" rIns="91425" bIns="91425" anchor="t" anchorCtr="0">
            <a:noAutofit/>
          </a:bodyPr>
          <a:lstStyle/>
          <a:p>
            <a:pPr marL="0" indent="0">
              <a:spcBef>
                <a:spcPts val="1000"/>
              </a:spcBef>
              <a:spcAft>
                <a:spcPts val="1000"/>
              </a:spcAft>
              <a:buNone/>
            </a:pPr>
            <a:r>
              <a:rPr lang="en-US" b="1" dirty="0"/>
              <a:t>Have you seen any of these labels before?</a:t>
            </a:r>
          </a:p>
        </p:txBody>
      </p:sp>
      <p:sp>
        <p:nvSpPr>
          <p:cNvPr id="647" name="Google Shape;647;p42"/>
          <p:cNvSpPr txBox="1">
            <a:spLocks noGrp="1"/>
          </p:cNvSpPr>
          <p:nvPr>
            <p:ph type="subTitle" idx="2"/>
          </p:nvPr>
        </p:nvSpPr>
        <p:spPr>
          <a:xfrm>
            <a:off x="6531350" y="526875"/>
            <a:ext cx="622800" cy="525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Eggs</a:t>
            </a:r>
            <a:endParaRPr/>
          </a:p>
        </p:txBody>
      </p:sp>
      <p:sp>
        <p:nvSpPr>
          <p:cNvPr id="649" name="Google Shape;649;p42"/>
          <p:cNvSpPr txBox="1">
            <a:spLocks noGrp="1"/>
          </p:cNvSpPr>
          <p:nvPr>
            <p:ph type="body" idx="1"/>
          </p:nvPr>
        </p:nvSpPr>
        <p:spPr>
          <a:xfrm>
            <a:off x="-7250" y="2071664"/>
            <a:ext cx="2399100" cy="6375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b="1" dirty="0"/>
              <a:t>Which one takes less work by humans?</a:t>
            </a:r>
            <a:endParaRPr b="1" dirty="0"/>
          </a:p>
        </p:txBody>
      </p:sp>
      <p:sp>
        <p:nvSpPr>
          <p:cNvPr id="650" name="Google Shape;650;p42"/>
          <p:cNvSpPr txBox="1">
            <a:spLocks noGrp="1"/>
          </p:cNvSpPr>
          <p:nvPr>
            <p:ph type="body" idx="1"/>
          </p:nvPr>
        </p:nvSpPr>
        <p:spPr>
          <a:xfrm>
            <a:off x="2742800" y="1023886"/>
            <a:ext cx="2508900" cy="404700"/>
          </a:xfrm>
          <a:prstGeom prst="rect">
            <a:avLst/>
          </a:prstGeom>
        </p:spPr>
        <p:txBody>
          <a:bodyPr spcFirstLastPara="1" wrap="square" lIns="91425" tIns="91425" rIns="91425" bIns="91425" anchor="t" anchorCtr="0">
            <a:noAutofit/>
          </a:bodyPr>
          <a:lstStyle/>
          <a:p>
            <a:pPr marL="139700" indent="0">
              <a:buNone/>
            </a:pPr>
            <a:r>
              <a:rPr lang="en-US" dirty="0"/>
              <a:t>organic, non-GMO, local</a:t>
            </a:r>
          </a:p>
        </p:txBody>
      </p:sp>
      <p:sp>
        <p:nvSpPr>
          <p:cNvPr id="651" name="Google Shape;651;p42"/>
          <p:cNvSpPr txBox="1">
            <a:spLocks noGrp="1"/>
          </p:cNvSpPr>
          <p:nvPr>
            <p:ph type="body" idx="1"/>
          </p:nvPr>
        </p:nvSpPr>
        <p:spPr>
          <a:xfrm>
            <a:off x="4181086" y="1534797"/>
            <a:ext cx="2329200" cy="404700"/>
          </a:xfrm>
          <a:prstGeom prst="rect">
            <a:avLst/>
          </a:prstGeom>
        </p:spPr>
        <p:txBody>
          <a:bodyPr spcFirstLastPara="1" wrap="square" lIns="91425" tIns="91425" rIns="91425" bIns="91425" anchor="t" anchorCtr="0">
            <a:noAutofit/>
          </a:bodyPr>
          <a:lstStyle/>
          <a:p>
            <a:pPr marL="0" lvl="0" indent="0" algn="ctr" rtl="0">
              <a:spcBef>
                <a:spcPts val="0"/>
              </a:spcBef>
              <a:spcAft>
                <a:spcPts val="1000"/>
              </a:spcAft>
              <a:buNone/>
            </a:pPr>
            <a:r>
              <a:rPr lang="en" b="1" i="1" dirty="0"/>
              <a:t>What do those words mean?</a:t>
            </a:r>
            <a:endParaRPr b="1" i="1" dirty="0"/>
          </a:p>
        </p:txBody>
      </p:sp>
      <p:sp>
        <p:nvSpPr>
          <p:cNvPr id="652" name="Google Shape;652;p42"/>
          <p:cNvSpPr txBox="1">
            <a:spLocks noGrp="1"/>
          </p:cNvSpPr>
          <p:nvPr>
            <p:ph type="body" idx="1"/>
          </p:nvPr>
        </p:nvSpPr>
        <p:spPr>
          <a:xfrm>
            <a:off x="5018825" y="979600"/>
            <a:ext cx="3771300" cy="381300"/>
          </a:xfrm>
          <a:prstGeom prst="rect">
            <a:avLst/>
          </a:prstGeom>
        </p:spPr>
        <p:txBody>
          <a:bodyPr spcFirstLastPara="1" wrap="square" lIns="91425" tIns="91425" rIns="91425" bIns="91425" anchor="t" anchorCtr="0">
            <a:noAutofit/>
          </a:bodyPr>
          <a:lstStyle/>
          <a:p>
            <a:pPr marL="139700" indent="0">
              <a:buNone/>
            </a:pPr>
            <a:r>
              <a:rPr lang="en-US" dirty="0"/>
              <a:t>Cage free, pasture-raised, fresh grade AA, free-range</a:t>
            </a:r>
          </a:p>
          <a:p>
            <a:pPr marL="139700" lvl="0" indent="0" algn="l" rtl="0">
              <a:spcBef>
                <a:spcPts val="0"/>
              </a:spcBef>
              <a:spcAft>
                <a:spcPts val="0"/>
              </a:spcAft>
              <a:buSzPts val="1400"/>
              <a:buNone/>
            </a:pPr>
            <a:endParaRPr dirty="0"/>
          </a:p>
        </p:txBody>
      </p:sp>
      <p:sp>
        <p:nvSpPr>
          <p:cNvPr id="655" name="Google Shape;655;p42"/>
          <p:cNvSpPr/>
          <p:nvPr/>
        </p:nvSpPr>
        <p:spPr>
          <a:xfrm rot="-2342418">
            <a:off x="-66307" y="59389"/>
            <a:ext cx="1202063" cy="733475"/>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42"/>
          <p:cNvGrpSpPr/>
          <p:nvPr/>
        </p:nvGrpSpPr>
        <p:grpSpPr>
          <a:xfrm>
            <a:off x="276137" y="159896"/>
            <a:ext cx="534972" cy="509895"/>
            <a:chOff x="1746706" y="4231442"/>
            <a:chExt cx="534972" cy="509895"/>
          </a:xfrm>
        </p:grpSpPr>
        <p:sp>
          <p:nvSpPr>
            <p:cNvPr id="657" name="Google Shape;657;p42"/>
            <p:cNvSpPr/>
            <p:nvPr/>
          </p:nvSpPr>
          <p:spPr>
            <a:xfrm>
              <a:off x="1746706" y="4720404"/>
              <a:ext cx="21037" cy="20932"/>
            </a:xfrm>
            <a:custGeom>
              <a:avLst/>
              <a:gdLst/>
              <a:ahLst/>
              <a:cxnLst/>
              <a:rect l="l" t="t" r="r" b="b"/>
              <a:pathLst>
                <a:path w="1005" h="1000" extrusionOk="0">
                  <a:moveTo>
                    <a:pt x="499" y="1"/>
                  </a:moveTo>
                  <a:cubicBezTo>
                    <a:pt x="224" y="1"/>
                    <a:pt x="0" y="225"/>
                    <a:pt x="0" y="500"/>
                  </a:cubicBezTo>
                  <a:cubicBezTo>
                    <a:pt x="0" y="775"/>
                    <a:pt x="224" y="999"/>
                    <a:pt x="499" y="999"/>
                  </a:cubicBezTo>
                  <a:lnTo>
                    <a:pt x="507" y="999"/>
                  </a:lnTo>
                  <a:cubicBezTo>
                    <a:pt x="782" y="999"/>
                    <a:pt x="1004" y="775"/>
                    <a:pt x="1004" y="500"/>
                  </a:cubicBezTo>
                  <a:cubicBezTo>
                    <a:pt x="1004" y="225"/>
                    <a:pt x="782"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2"/>
            <p:cNvSpPr/>
            <p:nvPr/>
          </p:nvSpPr>
          <p:spPr>
            <a:xfrm>
              <a:off x="1746706" y="4231442"/>
              <a:ext cx="534972" cy="509895"/>
            </a:xfrm>
            <a:custGeom>
              <a:avLst/>
              <a:gdLst/>
              <a:ahLst/>
              <a:cxnLst/>
              <a:rect l="l" t="t" r="r" b="b"/>
              <a:pathLst>
                <a:path w="25557" h="24359" extrusionOk="0">
                  <a:moveTo>
                    <a:pt x="16923" y="999"/>
                  </a:moveTo>
                  <a:cubicBezTo>
                    <a:pt x="18694" y="999"/>
                    <a:pt x="20579" y="1566"/>
                    <a:pt x="21315" y="1813"/>
                  </a:cubicBezTo>
                  <a:lnTo>
                    <a:pt x="21315" y="3410"/>
                  </a:lnTo>
                  <a:cubicBezTo>
                    <a:pt x="20515" y="3251"/>
                    <a:pt x="18983" y="3022"/>
                    <a:pt x="16806" y="3022"/>
                  </a:cubicBezTo>
                  <a:cubicBezTo>
                    <a:pt x="14700" y="3022"/>
                    <a:pt x="13288" y="3238"/>
                    <a:pt x="12531" y="3397"/>
                  </a:cubicBezTo>
                  <a:lnTo>
                    <a:pt x="12531" y="1813"/>
                  </a:lnTo>
                  <a:cubicBezTo>
                    <a:pt x="13267" y="1566"/>
                    <a:pt x="15149" y="999"/>
                    <a:pt x="16923" y="999"/>
                  </a:cubicBezTo>
                  <a:close/>
                  <a:moveTo>
                    <a:pt x="16806" y="4018"/>
                  </a:moveTo>
                  <a:cubicBezTo>
                    <a:pt x="19370" y="4018"/>
                    <a:pt x="21014" y="4357"/>
                    <a:pt x="21513" y="4476"/>
                  </a:cubicBezTo>
                  <a:lnTo>
                    <a:pt x="22943" y="6480"/>
                  </a:lnTo>
                  <a:cubicBezTo>
                    <a:pt x="21109" y="5982"/>
                    <a:pt x="19058" y="5723"/>
                    <a:pt x="16929" y="5723"/>
                  </a:cubicBezTo>
                  <a:cubicBezTo>
                    <a:pt x="14800" y="5723"/>
                    <a:pt x="12746" y="5982"/>
                    <a:pt x="10908" y="6482"/>
                  </a:cubicBezTo>
                  <a:lnTo>
                    <a:pt x="12338" y="4469"/>
                  </a:lnTo>
                  <a:cubicBezTo>
                    <a:pt x="12790" y="4350"/>
                    <a:pt x="14270" y="4018"/>
                    <a:pt x="16806" y="4018"/>
                  </a:cubicBezTo>
                  <a:close/>
                  <a:moveTo>
                    <a:pt x="16929" y="6722"/>
                  </a:moveTo>
                  <a:cubicBezTo>
                    <a:pt x="18523" y="6722"/>
                    <a:pt x="20074" y="6873"/>
                    <a:pt x="21509" y="7166"/>
                  </a:cubicBezTo>
                  <a:lnTo>
                    <a:pt x="21509" y="7486"/>
                  </a:lnTo>
                  <a:cubicBezTo>
                    <a:pt x="21509" y="7762"/>
                    <a:pt x="21733" y="7986"/>
                    <a:pt x="22008" y="7986"/>
                  </a:cubicBezTo>
                  <a:cubicBezTo>
                    <a:pt x="22431" y="7986"/>
                    <a:pt x="22774" y="8329"/>
                    <a:pt x="22774" y="8752"/>
                  </a:cubicBezTo>
                  <a:cubicBezTo>
                    <a:pt x="22774" y="9174"/>
                    <a:pt x="22431" y="9517"/>
                    <a:pt x="22008" y="9519"/>
                  </a:cubicBezTo>
                  <a:cubicBezTo>
                    <a:pt x="21733" y="9519"/>
                    <a:pt x="21509" y="9741"/>
                    <a:pt x="21509" y="10018"/>
                  </a:cubicBezTo>
                  <a:lnTo>
                    <a:pt x="21509" y="10943"/>
                  </a:lnTo>
                  <a:cubicBezTo>
                    <a:pt x="21456" y="11570"/>
                    <a:pt x="21154" y="12125"/>
                    <a:pt x="20699" y="12433"/>
                  </a:cubicBezTo>
                  <a:lnTo>
                    <a:pt x="17662" y="14174"/>
                  </a:lnTo>
                  <a:cubicBezTo>
                    <a:pt x="17653" y="14179"/>
                    <a:pt x="17644" y="14185"/>
                    <a:pt x="17635" y="14191"/>
                  </a:cubicBezTo>
                  <a:cubicBezTo>
                    <a:pt x="17412" y="14338"/>
                    <a:pt x="17168" y="14411"/>
                    <a:pt x="16923" y="14411"/>
                  </a:cubicBezTo>
                  <a:cubicBezTo>
                    <a:pt x="16678" y="14411"/>
                    <a:pt x="16433" y="14338"/>
                    <a:pt x="16210" y="14191"/>
                  </a:cubicBezTo>
                  <a:cubicBezTo>
                    <a:pt x="16201" y="14183"/>
                    <a:pt x="16192" y="14179"/>
                    <a:pt x="16184" y="14173"/>
                  </a:cubicBezTo>
                  <a:lnTo>
                    <a:pt x="13139" y="12433"/>
                  </a:lnTo>
                  <a:cubicBezTo>
                    <a:pt x="12688" y="12129"/>
                    <a:pt x="12391" y="11574"/>
                    <a:pt x="12338" y="10943"/>
                  </a:cubicBezTo>
                  <a:lnTo>
                    <a:pt x="12338" y="10018"/>
                  </a:lnTo>
                  <a:cubicBezTo>
                    <a:pt x="12338" y="9741"/>
                    <a:pt x="12114" y="9519"/>
                    <a:pt x="11839" y="9519"/>
                  </a:cubicBezTo>
                  <a:cubicBezTo>
                    <a:pt x="11415" y="9519"/>
                    <a:pt x="11072" y="9174"/>
                    <a:pt x="11072" y="8752"/>
                  </a:cubicBezTo>
                  <a:cubicBezTo>
                    <a:pt x="11072" y="8329"/>
                    <a:pt x="11415" y="7986"/>
                    <a:pt x="11839" y="7986"/>
                  </a:cubicBezTo>
                  <a:cubicBezTo>
                    <a:pt x="12104" y="7985"/>
                    <a:pt x="12323" y="7777"/>
                    <a:pt x="12337" y="7511"/>
                  </a:cubicBezTo>
                  <a:lnTo>
                    <a:pt x="12354" y="7165"/>
                  </a:lnTo>
                  <a:cubicBezTo>
                    <a:pt x="13788" y="6873"/>
                    <a:pt x="15334" y="6722"/>
                    <a:pt x="16929" y="6722"/>
                  </a:cubicBezTo>
                  <a:close/>
                  <a:moveTo>
                    <a:pt x="18639" y="14765"/>
                  </a:moveTo>
                  <a:lnTo>
                    <a:pt x="18639" y="15295"/>
                  </a:lnTo>
                  <a:cubicBezTo>
                    <a:pt x="18639" y="15307"/>
                    <a:pt x="18638" y="15318"/>
                    <a:pt x="18638" y="15332"/>
                  </a:cubicBezTo>
                  <a:lnTo>
                    <a:pt x="18638" y="15452"/>
                  </a:lnTo>
                  <a:cubicBezTo>
                    <a:pt x="18638" y="15467"/>
                    <a:pt x="18639" y="15482"/>
                    <a:pt x="18639" y="15496"/>
                  </a:cubicBezTo>
                  <a:lnTo>
                    <a:pt x="18639" y="15819"/>
                  </a:lnTo>
                  <a:lnTo>
                    <a:pt x="16930" y="17519"/>
                  </a:lnTo>
                  <a:lnTo>
                    <a:pt x="15218" y="15817"/>
                  </a:lnTo>
                  <a:lnTo>
                    <a:pt x="15218" y="14771"/>
                  </a:lnTo>
                  <a:lnTo>
                    <a:pt x="15674" y="15031"/>
                  </a:lnTo>
                  <a:cubicBezTo>
                    <a:pt x="16053" y="15282"/>
                    <a:pt x="16488" y="15408"/>
                    <a:pt x="16923" y="15408"/>
                  </a:cubicBezTo>
                  <a:cubicBezTo>
                    <a:pt x="17358" y="15408"/>
                    <a:pt x="17794" y="15282"/>
                    <a:pt x="18173" y="15031"/>
                  </a:cubicBezTo>
                  <a:lnTo>
                    <a:pt x="18639" y="14765"/>
                  </a:lnTo>
                  <a:close/>
                  <a:moveTo>
                    <a:pt x="10630" y="17702"/>
                  </a:moveTo>
                  <a:lnTo>
                    <a:pt x="10630" y="23359"/>
                  </a:lnTo>
                  <a:lnTo>
                    <a:pt x="9284" y="23359"/>
                  </a:lnTo>
                  <a:lnTo>
                    <a:pt x="9284" y="19003"/>
                  </a:lnTo>
                  <a:cubicBezTo>
                    <a:pt x="9284" y="18518"/>
                    <a:pt x="9666" y="18018"/>
                    <a:pt x="10172" y="17837"/>
                  </a:cubicBezTo>
                  <a:lnTo>
                    <a:pt x="10630" y="17702"/>
                  </a:lnTo>
                  <a:close/>
                  <a:moveTo>
                    <a:pt x="14513" y="16527"/>
                  </a:moveTo>
                  <a:lnTo>
                    <a:pt x="16578" y="18578"/>
                  </a:lnTo>
                  <a:cubicBezTo>
                    <a:pt x="16675" y="18675"/>
                    <a:pt x="16803" y="18724"/>
                    <a:pt x="16930" y="18724"/>
                  </a:cubicBezTo>
                  <a:cubicBezTo>
                    <a:pt x="17057" y="18724"/>
                    <a:pt x="17185" y="18675"/>
                    <a:pt x="17282" y="18578"/>
                  </a:cubicBezTo>
                  <a:lnTo>
                    <a:pt x="19339" y="16530"/>
                  </a:lnTo>
                  <a:cubicBezTo>
                    <a:pt x="19396" y="16559"/>
                    <a:pt x="19455" y="16584"/>
                    <a:pt x="19517" y="16607"/>
                  </a:cubicBezTo>
                  <a:cubicBezTo>
                    <a:pt x="19524" y="16608"/>
                    <a:pt x="19532" y="16611"/>
                    <a:pt x="19539" y="16614"/>
                  </a:cubicBezTo>
                  <a:lnTo>
                    <a:pt x="22211" y="17406"/>
                  </a:lnTo>
                  <a:lnTo>
                    <a:pt x="22213" y="23359"/>
                  </a:lnTo>
                  <a:lnTo>
                    <a:pt x="21628" y="23359"/>
                  </a:lnTo>
                  <a:lnTo>
                    <a:pt x="21628" y="19847"/>
                  </a:lnTo>
                  <a:cubicBezTo>
                    <a:pt x="21624" y="19575"/>
                    <a:pt x="21402" y="19358"/>
                    <a:pt x="21129" y="19358"/>
                  </a:cubicBezTo>
                  <a:cubicBezTo>
                    <a:pt x="20857" y="19358"/>
                    <a:pt x="20636" y="19575"/>
                    <a:pt x="20630" y="19847"/>
                  </a:cubicBezTo>
                  <a:lnTo>
                    <a:pt x="20630" y="23359"/>
                  </a:lnTo>
                  <a:lnTo>
                    <a:pt x="13211" y="23359"/>
                  </a:lnTo>
                  <a:lnTo>
                    <a:pt x="13211" y="19847"/>
                  </a:lnTo>
                  <a:cubicBezTo>
                    <a:pt x="13210" y="19572"/>
                    <a:pt x="12987" y="19348"/>
                    <a:pt x="12712" y="19348"/>
                  </a:cubicBezTo>
                  <a:cubicBezTo>
                    <a:pt x="12435" y="19348"/>
                    <a:pt x="12213" y="19572"/>
                    <a:pt x="12213" y="19847"/>
                  </a:cubicBezTo>
                  <a:lnTo>
                    <a:pt x="12213" y="23359"/>
                  </a:lnTo>
                  <a:lnTo>
                    <a:pt x="11628" y="23359"/>
                  </a:lnTo>
                  <a:lnTo>
                    <a:pt x="11628" y="17406"/>
                  </a:lnTo>
                  <a:lnTo>
                    <a:pt x="14306" y="16612"/>
                  </a:lnTo>
                  <a:cubicBezTo>
                    <a:pt x="14314" y="16611"/>
                    <a:pt x="14321" y="16608"/>
                    <a:pt x="14329" y="16605"/>
                  </a:cubicBezTo>
                  <a:cubicBezTo>
                    <a:pt x="14392" y="16583"/>
                    <a:pt x="14454" y="16556"/>
                    <a:pt x="14513" y="16527"/>
                  </a:cubicBezTo>
                  <a:close/>
                  <a:moveTo>
                    <a:pt x="23211" y="17702"/>
                  </a:moveTo>
                  <a:lnTo>
                    <a:pt x="23670" y="17837"/>
                  </a:lnTo>
                  <a:cubicBezTo>
                    <a:pt x="24177" y="18018"/>
                    <a:pt x="24558" y="18519"/>
                    <a:pt x="24558" y="19003"/>
                  </a:cubicBezTo>
                  <a:lnTo>
                    <a:pt x="24558" y="23359"/>
                  </a:lnTo>
                  <a:lnTo>
                    <a:pt x="23211" y="23359"/>
                  </a:lnTo>
                  <a:lnTo>
                    <a:pt x="23211" y="17702"/>
                  </a:lnTo>
                  <a:close/>
                  <a:moveTo>
                    <a:pt x="4095" y="18468"/>
                  </a:moveTo>
                  <a:lnTo>
                    <a:pt x="4095" y="23360"/>
                  </a:lnTo>
                  <a:lnTo>
                    <a:pt x="3694" y="23360"/>
                  </a:lnTo>
                  <a:lnTo>
                    <a:pt x="3694" y="18468"/>
                  </a:lnTo>
                  <a:close/>
                  <a:moveTo>
                    <a:pt x="16923" y="0"/>
                  </a:moveTo>
                  <a:cubicBezTo>
                    <a:pt x="14483" y="0"/>
                    <a:pt x="11961" y="953"/>
                    <a:pt x="11854" y="993"/>
                  </a:cubicBezTo>
                  <a:cubicBezTo>
                    <a:pt x="11661" y="1066"/>
                    <a:pt x="11534" y="1252"/>
                    <a:pt x="11534" y="1460"/>
                  </a:cubicBezTo>
                  <a:lnTo>
                    <a:pt x="11534" y="3879"/>
                  </a:lnTo>
                  <a:lnTo>
                    <a:pt x="9233" y="7118"/>
                  </a:lnTo>
                  <a:cubicBezTo>
                    <a:pt x="9106" y="7296"/>
                    <a:pt x="9111" y="7534"/>
                    <a:pt x="9243" y="7708"/>
                  </a:cubicBezTo>
                  <a:cubicBezTo>
                    <a:pt x="9340" y="7834"/>
                    <a:pt x="9487" y="7905"/>
                    <a:pt x="9640" y="7905"/>
                  </a:cubicBezTo>
                  <a:cubicBezTo>
                    <a:pt x="9697" y="7905"/>
                    <a:pt x="9755" y="7895"/>
                    <a:pt x="9812" y="7874"/>
                  </a:cubicBezTo>
                  <a:cubicBezTo>
                    <a:pt x="10022" y="7798"/>
                    <a:pt x="10238" y="7726"/>
                    <a:pt x="10456" y="7656"/>
                  </a:cubicBezTo>
                  <a:lnTo>
                    <a:pt x="10456" y="7656"/>
                  </a:lnTo>
                  <a:cubicBezTo>
                    <a:pt x="10091" y="8114"/>
                    <a:pt x="9978" y="8725"/>
                    <a:pt x="10155" y="9285"/>
                  </a:cubicBezTo>
                  <a:cubicBezTo>
                    <a:pt x="10333" y="9844"/>
                    <a:pt x="10776" y="10280"/>
                    <a:pt x="11338" y="10445"/>
                  </a:cubicBezTo>
                  <a:lnTo>
                    <a:pt x="11338" y="10963"/>
                  </a:lnTo>
                  <a:cubicBezTo>
                    <a:pt x="11338" y="10975"/>
                    <a:pt x="11338" y="10988"/>
                    <a:pt x="11340" y="11001"/>
                  </a:cubicBezTo>
                  <a:cubicBezTo>
                    <a:pt x="11413" y="11951"/>
                    <a:pt x="11885" y="12801"/>
                    <a:pt x="12600" y="13275"/>
                  </a:cubicBezTo>
                  <a:cubicBezTo>
                    <a:pt x="12609" y="13281"/>
                    <a:pt x="12619" y="13287"/>
                    <a:pt x="12628" y="13291"/>
                  </a:cubicBezTo>
                  <a:lnTo>
                    <a:pt x="14221" y="14201"/>
                  </a:lnTo>
                  <a:cubicBezTo>
                    <a:pt x="14220" y="14216"/>
                    <a:pt x="14218" y="14229"/>
                    <a:pt x="14218" y="14242"/>
                  </a:cubicBezTo>
                  <a:lnTo>
                    <a:pt x="14218" y="15245"/>
                  </a:lnTo>
                  <a:cubicBezTo>
                    <a:pt x="14214" y="15273"/>
                    <a:pt x="14211" y="15302"/>
                    <a:pt x="14211" y="15332"/>
                  </a:cubicBezTo>
                  <a:lnTo>
                    <a:pt x="14211" y="15452"/>
                  </a:lnTo>
                  <a:cubicBezTo>
                    <a:pt x="14211" y="15532"/>
                    <a:pt x="14128" y="15616"/>
                    <a:pt x="14009" y="15660"/>
                  </a:cubicBezTo>
                  <a:lnTo>
                    <a:pt x="9876" y="16885"/>
                  </a:lnTo>
                  <a:lnTo>
                    <a:pt x="9854" y="16892"/>
                  </a:lnTo>
                  <a:cubicBezTo>
                    <a:pt x="8931" y="17213"/>
                    <a:pt x="8286" y="18082"/>
                    <a:pt x="8286" y="19003"/>
                  </a:cubicBezTo>
                  <a:lnTo>
                    <a:pt x="8286" y="23360"/>
                  </a:lnTo>
                  <a:lnTo>
                    <a:pt x="5091" y="23360"/>
                  </a:lnTo>
                  <a:lnTo>
                    <a:pt x="5091" y="18468"/>
                  </a:lnTo>
                  <a:lnTo>
                    <a:pt x="6041" y="18468"/>
                  </a:lnTo>
                  <a:cubicBezTo>
                    <a:pt x="7005" y="18468"/>
                    <a:pt x="7787" y="17686"/>
                    <a:pt x="7787" y="16721"/>
                  </a:cubicBezTo>
                  <a:lnTo>
                    <a:pt x="7787" y="9881"/>
                  </a:lnTo>
                  <a:cubicBezTo>
                    <a:pt x="7787" y="9606"/>
                    <a:pt x="7563" y="9382"/>
                    <a:pt x="7288" y="9382"/>
                  </a:cubicBezTo>
                  <a:cubicBezTo>
                    <a:pt x="7013" y="9382"/>
                    <a:pt x="6789" y="9606"/>
                    <a:pt x="6789" y="9881"/>
                  </a:cubicBezTo>
                  <a:lnTo>
                    <a:pt x="6789" y="16721"/>
                  </a:lnTo>
                  <a:cubicBezTo>
                    <a:pt x="6789" y="17135"/>
                    <a:pt x="6453" y="17469"/>
                    <a:pt x="6041" y="17469"/>
                  </a:cubicBezTo>
                  <a:lnTo>
                    <a:pt x="5527" y="17469"/>
                  </a:lnTo>
                  <a:lnTo>
                    <a:pt x="5527" y="9834"/>
                  </a:lnTo>
                  <a:cubicBezTo>
                    <a:pt x="5521" y="9563"/>
                    <a:pt x="5299" y="9345"/>
                    <a:pt x="5028" y="9345"/>
                  </a:cubicBezTo>
                  <a:cubicBezTo>
                    <a:pt x="4756" y="9345"/>
                    <a:pt x="4533" y="9563"/>
                    <a:pt x="4529" y="9834"/>
                  </a:cubicBezTo>
                  <a:lnTo>
                    <a:pt x="4529" y="17469"/>
                  </a:lnTo>
                  <a:lnTo>
                    <a:pt x="3267" y="17469"/>
                  </a:lnTo>
                  <a:lnTo>
                    <a:pt x="3267" y="9834"/>
                  </a:lnTo>
                  <a:cubicBezTo>
                    <a:pt x="3266" y="9559"/>
                    <a:pt x="3043" y="9336"/>
                    <a:pt x="2768" y="9336"/>
                  </a:cubicBezTo>
                  <a:cubicBezTo>
                    <a:pt x="2491" y="9336"/>
                    <a:pt x="2269" y="9559"/>
                    <a:pt x="2269" y="9834"/>
                  </a:cubicBezTo>
                  <a:lnTo>
                    <a:pt x="2269" y="17469"/>
                  </a:lnTo>
                  <a:lnTo>
                    <a:pt x="1748" y="17469"/>
                  </a:lnTo>
                  <a:cubicBezTo>
                    <a:pt x="1334" y="17469"/>
                    <a:pt x="1000" y="17135"/>
                    <a:pt x="998" y="16721"/>
                  </a:cubicBezTo>
                  <a:lnTo>
                    <a:pt x="998" y="9881"/>
                  </a:lnTo>
                  <a:cubicBezTo>
                    <a:pt x="998" y="9606"/>
                    <a:pt x="776" y="9382"/>
                    <a:pt x="499" y="9382"/>
                  </a:cubicBezTo>
                  <a:cubicBezTo>
                    <a:pt x="224" y="9382"/>
                    <a:pt x="0" y="9606"/>
                    <a:pt x="0" y="9881"/>
                  </a:cubicBezTo>
                  <a:lnTo>
                    <a:pt x="0" y="16721"/>
                  </a:lnTo>
                  <a:cubicBezTo>
                    <a:pt x="2" y="17686"/>
                    <a:pt x="783" y="18468"/>
                    <a:pt x="1748" y="18468"/>
                  </a:cubicBezTo>
                  <a:lnTo>
                    <a:pt x="2696" y="18468"/>
                  </a:lnTo>
                  <a:lnTo>
                    <a:pt x="2696" y="23360"/>
                  </a:lnTo>
                  <a:lnTo>
                    <a:pt x="1997" y="23360"/>
                  </a:lnTo>
                  <a:cubicBezTo>
                    <a:pt x="1721" y="23360"/>
                    <a:pt x="1497" y="23584"/>
                    <a:pt x="1497" y="23859"/>
                  </a:cubicBezTo>
                  <a:cubicBezTo>
                    <a:pt x="1497" y="24134"/>
                    <a:pt x="1721" y="24358"/>
                    <a:pt x="1997" y="24358"/>
                  </a:cubicBezTo>
                  <a:lnTo>
                    <a:pt x="25057" y="24358"/>
                  </a:lnTo>
                  <a:cubicBezTo>
                    <a:pt x="25333" y="24358"/>
                    <a:pt x="25556" y="24134"/>
                    <a:pt x="25556" y="23859"/>
                  </a:cubicBezTo>
                  <a:lnTo>
                    <a:pt x="25556" y="19003"/>
                  </a:lnTo>
                  <a:cubicBezTo>
                    <a:pt x="25556" y="18082"/>
                    <a:pt x="24912" y="17213"/>
                    <a:pt x="23987" y="16892"/>
                  </a:cubicBezTo>
                  <a:lnTo>
                    <a:pt x="23988" y="16891"/>
                  </a:lnTo>
                  <a:lnTo>
                    <a:pt x="23966" y="16885"/>
                  </a:lnTo>
                  <a:lnTo>
                    <a:pt x="19836" y="15658"/>
                  </a:lnTo>
                  <a:cubicBezTo>
                    <a:pt x="19726" y="15619"/>
                    <a:pt x="19647" y="15541"/>
                    <a:pt x="19638" y="15467"/>
                  </a:cubicBezTo>
                  <a:lnTo>
                    <a:pt x="19638" y="14242"/>
                  </a:lnTo>
                  <a:cubicBezTo>
                    <a:pt x="19638" y="14226"/>
                    <a:pt x="19638" y="14210"/>
                    <a:pt x="19635" y="14193"/>
                  </a:cubicBezTo>
                  <a:lnTo>
                    <a:pt x="21209" y="13291"/>
                  </a:lnTo>
                  <a:cubicBezTo>
                    <a:pt x="21219" y="13287"/>
                    <a:pt x="21228" y="13281"/>
                    <a:pt x="21237" y="13275"/>
                  </a:cubicBezTo>
                  <a:cubicBezTo>
                    <a:pt x="21958" y="12798"/>
                    <a:pt x="22432" y="11948"/>
                    <a:pt x="22506" y="11001"/>
                  </a:cubicBezTo>
                  <a:cubicBezTo>
                    <a:pt x="22506" y="10988"/>
                    <a:pt x="22507" y="10976"/>
                    <a:pt x="22507" y="10963"/>
                  </a:cubicBezTo>
                  <a:lnTo>
                    <a:pt x="22507" y="10446"/>
                  </a:lnTo>
                  <a:cubicBezTo>
                    <a:pt x="23071" y="10280"/>
                    <a:pt x="23516" y="9844"/>
                    <a:pt x="23692" y="9283"/>
                  </a:cubicBezTo>
                  <a:cubicBezTo>
                    <a:pt x="23868" y="8722"/>
                    <a:pt x="23754" y="8110"/>
                    <a:pt x="23386" y="7652"/>
                  </a:cubicBezTo>
                  <a:lnTo>
                    <a:pt x="23386" y="7652"/>
                  </a:lnTo>
                  <a:cubicBezTo>
                    <a:pt x="23610" y="7723"/>
                    <a:pt x="23831" y="7796"/>
                    <a:pt x="24046" y="7874"/>
                  </a:cubicBezTo>
                  <a:cubicBezTo>
                    <a:pt x="24102" y="7895"/>
                    <a:pt x="24161" y="7905"/>
                    <a:pt x="24218" y="7905"/>
                  </a:cubicBezTo>
                  <a:cubicBezTo>
                    <a:pt x="24371" y="7905"/>
                    <a:pt x="24518" y="7835"/>
                    <a:pt x="24614" y="7708"/>
                  </a:cubicBezTo>
                  <a:cubicBezTo>
                    <a:pt x="24747" y="7534"/>
                    <a:pt x="24751" y="7294"/>
                    <a:pt x="24623" y="7116"/>
                  </a:cubicBezTo>
                  <a:lnTo>
                    <a:pt x="22313" y="3877"/>
                  </a:lnTo>
                  <a:lnTo>
                    <a:pt x="22313" y="1460"/>
                  </a:lnTo>
                  <a:cubicBezTo>
                    <a:pt x="22314" y="1252"/>
                    <a:pt x="22186" y="1066"/>
                    <a:pt x="21992" y="993"/>
                  </a:cubicBezTo>
                  <a:cubicBezTo>
                    <a:pt x="21886" y="953"/>
                    <a:pt x="19364" y="0"/>
                    <a:pt x="16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2"/>
            <p:cNvSpPr/>
            <p:nvPr/>
          </p:nvSpPr>
          <p:spPr>
            <a:xfrm>
              <a:off x="2131278" y="4404177"/>
              <a:ext cx="24658" cy="23717"/>
            </a:xfrm>
            <a:custGeom>
              <a:avLst/>
              <a:gdLst/>
              <a:ahLst/>
              <a:cxnLst/>
              <a:rect l="l" t="t" r="r" b="b"/>
              <a:pathLst>
                <a:path w="1178" h="1133" extrusionOk="0">
                  <a:moveTo>
                    <a:pt x="612" y="1"/>
                  </a:moveTo>
                  <a:cubicBezTo>
                    <a:pt x="382" y="1"/>
                    <a:pt x="176" y="139"/>
                    <a:pt x="88" y="350"/>
                  </a:cubicBezTo>
                  <a:cubicBezTo>
                    <a:pt x="1" y="562"/>
                    <a:pt x="50" y="805"/>
                    <a:pt x="212" y="967"/>
                  </a:cubicBezTo>
                  <a:cubicBezTo>
                    <a:pt x="320" y="1075"/>
                    <a:pt x="465" y="1133"/>
                    <a:pt x="612" y="1133"/>
                  </a:cubicBezTo>
                  <a:cubicBezTo>
                    <a:pt x="685" y="1133"/>
                    <a:pt x="758" y="1119"/>
                    <a:pt x="827" y="1090"/>
                  </a:cubicBezTo>
                  <a:cubicBezTo>
                    <a:pt x="1039" y="1002"/>
                    <a:pt x="1177" y="796"/>
                    <a:pt x="1177" y="568"/>
                  </a:cubicBezTo>
                  <a:cubicBezTo>
                    <a:pt x="1176" y="255"/>
                    <a:pt x="924" y="2"/>
                    <a:pt x="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2"/>
            <p:cNvSpPr/>
            <p:nvPr/>
          </p:nvSpPr>
          <p:spPr>
            <a:xfrm>
              <a:off x="2045015" y="4404177"/>
              <a:ext cx="24658" cy="23717"/>
            </a:xfrm>
            <a:custGeom>
              <a:avLst/>
              <a:gdLst/>
              <a:ahLst/>
              <a:cxnLst/>
              <a:rect l="l" t="t" r="r" b="b"/>
              <a:pathLst>
                <a:path w="1178" h="1133" extrusionOk="0">
                  <a:moveTo>
                    <a:pt x="612" y="1"/>
                  </a:moveTo>
                  <a:cubicBezTo>
                    <a:pt x="382" y="1"/>
                    <a:pt x="176" y="139"/>
                    <a:pt x="89" y="350"/>
                  </a:cubicBezTo>
                  <a:cubicBezTo>
                    <a:pt x="1" y="562"/>
                    <a:pt x="50" y="805"/>
                    <a:pt x="212" y="967"/>
                  </a:cubicBezTo>
                  <a:cubicBezTo>
                    <a:pt x="320" y="1075"/>
                    <a:pt x="465" y="1133"/>
                    <a:pt x="613" y="1133"/>
                  </a:cubicBezTo>
                  <a:cubicBezTo>
                    <a:pt x="685" y="1133"/>
                    <a:pt x="759" y="1119"/>
                    <a:pt x="828" y="1090"/>
                  </a:cubicBezTo>
                  <a:cubicBezTo>
                    <a:pt x="1039" y="1002"/>
                    <a:pt x="1177" y="796"/>
                    <a:pt x="1177" y="568"/>
                  </a:cubicBezTo>
                  <a:cubicBezTo>
                    <a:pt x="1177" y="255"/>
                    <a:pt x="924" y="2"/>
                    <a:pt x="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2"/>
            <p:cNvSpPr/>
            <p:nvPr/>
          </p:nvSpPr>
          <p:spPr>
            <a:xfrm>
              <a:off x="2002312" y="4605024"/>
              <a:ext cx="20953" cy="21079"/>
            </a:xfrm>
            <a:custGeom>
              <a:avLst/>
              <a:gdLst/>
              <a:ahLst/>
              <a:cxnLst/>
              <a:rect l="l" t="t" r="r" b="b"/>
              <a:pathLst>
                <a:path w="1001" h="1007" extrusionOk="0">
                  <a:moveTo>
                    <a:pt x="501" y="1"/>
                  </a:moveTo>
                  <a:cubicBezTo>
                    <a:pt x="224" y="1"/>
                    <a:pt x="2" y="224"/>
                    <a:pt x="2" y="500"/>
                  </a:cubicBezTo>
                  <a:lnTo>
                    <a:pt x="2" y="507"/>
                  </a:lnTo>
                  <a:cubicBezTo>
                    <a:pt x="0" y="782"/>
                    <a:pt x="224" y="1006"/>
                    <a:pt x="501" y="1006"/>
                  </a:cubicBezTo>
                  <a:cubicBezTo>
                    <a:pt x="776" y="1006"/>
                    <a:pt x="1000" y="782"/>
                    <a:pt x="1000" y="507"/>
                  </a:cubicBezTo>
                  <a:lnTo>
                    <a:pt x="1000" y="500"/>
                  </a:lnTo>
                  <a:cubicBezTo>
                    <a:pt x="999" y="224"/>
                    <a:pt x="776" y="1"/>
                    <a:pt x="5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2"/>
            <p:cNvSpPr/>
            <p:nvPr/>
          </p:nvSpPr>
          <p:spPr>
            <a:xfrm>
              <a:off x="2178418" y="4605024"/>
              <a:ext cx="21163" cy="21288"/>
            </a:xfrm>
            <a:custGeom>
              <a:avLst/>
              <a:gdLst/>
              <a:ahLst/>
              <a:cxnLst/>
              <a:rect l="l" t="t" r="r" b="b"/>
              <a:pathLst>
                <a:path w="1011" h="1017" extrusionOk="0">
                  <a:moveTo>
                    <a:pt x="505" y="1"/>
                  </a:moveTo>
                  <a:cubicBezTo>
                    <a:pt x="230" y="1"/>
                    <a:pt x="6" y="224"/>
                    <a:pt x="6" y="500"/>
                  </a:cubicBezTo>
                  <a:lnTo>
                    <a:pt x="6" y="507"/>
                  </a:lnTo>
                  <a:cubicBezTo>
                    <a:pt x="0" y="787"/>
                    <a:pt x="225" y="1017"/>
                    <a:pt x="505" y="1017"/>
                  </a:cubicBezTo>
                  <a:cubicBezTo>
                    <a:pt x="785" y="1017"/>
                    <a:pt x="1010" y="787"/>
                    <a:pt x="1004" y="507"/>
                  </a:cubicBezTo>
                  <a:lnTo>
                    <a:pt x="1004" y="500"/>
                  </a:lnTo>
                  <a:cubicBezTo>
                    <a:pt x="1004" y="224"/>
                    <a:pt x="780"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2"/>
            <p:cNvSpPr/>
            <p:nvPr/>
          </p:nvSpPr>
          <p:spPr>
            <a:xfrm>
              <a:off x="2078967" y="4461029"/>
              <a:ext cx="44147" cy="23612"/>
            </a:xfrm>
            <a:custGeom>
              <a:avLst/>
              <a:gdLst/>
              <a:ahLst/>
              <a:cxnLst/>
              <a:rect l="l" t="t" r="r" b="b"/>
              <a:pathLst>
                <a:path w="2109" h="1128" extrusionOk="0">
                  <a:moveTo>
                    <a:pt x="557" y="1"/>
                  </a:moveTo>
                  <a:cubicBezTo>
                    <a:pt x="411" y="1"/>
                    <a:pt x="266" y="65"/>
                    <a:pt x="168" y="187"/>
                  </a:cubicBezTo>
                  <a:cubicBezTo>
                    <a:pt x="0" y="396"/>
                    <a:pt x="27" y="699"/>
                    <a:pt x="227" y="876"/>
                  </a:cubicBezTo>
                  <a:cubicBezTo>
                    <a:pt x="294" y="935"/>
                    <a:pt x="554" y="1127"/>
                    <a:pt x="1050" y="1127"/>
                  </a:cubicBezTo>
                  <a:cubicBezTo>
                    <a:pt x="1543" y="1127"/>
                    <a:pt x="1805" y="939"/>
                    <a:pt x="1873" y="880"/>
                  </a:cubicBezTo>
                  <a:cubicBezTo>
                    <a:pt x="2082" y="702"/>
                    <a:pt x="2108" y="387"/>
                    <a:pt x="1929" y="178"/>
                  </a:cubicBezTo>
                  <a:cubicBezTo>
                    <a:pt x="1831" y="61"/>
                    <a:pt x="1691" y="1"/>
                    <a:pt x="1549" y="1"/>
                  </a:cubicBezTo>
                  <a:cubicBezTo>
                    <a:pt x="1447" y="1"/>
                    <a:pt x="1344" y="33"/>
                    <a:pt x="1256" y="97"/>
                  </a:cubicBezTo>
                  <a:cubicBezTo>
                    <a:pt x="1238" y="104"/>
                    <a:pt x="1173" y="129"/>
                    <a:pt x="1050" y="129"/>
                  </a:cubicBezTo>
                  <a:cubicBezTo>
                    <a:pt x="932" y="129"/>
                    <a:pt x="870" y="107"/>
                    <a:pt x="852" y="98"/>
                  </a:cubicBezTo>
                  <a:cubicBezTo>
                    <a:pt x="764" y="33"/>
                    <a:pt x="660"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42"/>
          <p:cNvSpPr/>
          <p:nvPr/>
        </p:nvSpPr>
        <p:spPr>
          <a:xfrm>
            <a:off x="2254675" y="1068275"/>
            <a:ext cx="534900" cy="1842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2"/>
          <p:cNvSpPr txBox="1"/>
          <p:nvPr/>
        </p:nvSpPr>
        <p:spPr>
          <a:xfrm>
            <a:off x="2507900" y="1990514"/>
            <a:ext cx="5925000" cy="70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latin typeface="Fira Sans Condensed"/>
                <a:ea typeface="Fira Sans Condensed"/>
                <a:cs typeface="Fira Sans Condensed"/>
                <a:sym typeface="Fira Sans Condensed"/>
              </a:rPr>
              <a:t>A lot of manual labor vs usually a lot more machines</a:t>
            </a:r>
            <a:endParaRPr>
              <a:solidFill>
                <a:schemeClr val="accent3"/>
              </a:solidFill>
              <a:latin typeface="Fira Sans Condensed"/>
              <a:ea typeface="Fira Sans Condensed"/>
              <a:cs typeface="Fira Sans Condensed"/>
              <a:sym typeface="Fira Sans Condensed"/>
            </a:endParaRPr>
          </a:p>
          <a:p>
            <a:pPr marL="0" lvl="0" indent="0" algn="ctr" rtl="0">
              <a:spcBef>
                <a:spcPts val="1000"/>
              </a:spcBef>
              <a:spcAft>
                <a:spcPts val="1000"/>
              </a:spcAft>
              <a:buNone/>
            </a:pPr>
            <a:r>
              <a:rPr lang="en">
                <a:solidFill>
                  <a:schemeClr val="accent3"/>
                </a:solidFill>
                <a:latin typeface="Fira Sans Condensed"/>
                <a:ea typeface="Fira Sans Condensed"/>
                <a:cs typeface="Fira Sans Condensed"/>
                <a:sym typeface="Fira Sans Condensed"/>
              </a:rPr>
              <a:t>A lot of workers vs a lot fewer workers</a:t>
            </a:r>
            <a:endParaRPr>
              <a:solidFill>
                <a:schemeClr val="accent3"/>
              </a:solidFill>
              <a:latin typeface="Fira Sans Condensed"/>
              <a:ea typeface="Fira Sans Condensed"/>
              <a:cs typeface="Fira Sans Condensed"/>
              <a:sym typeface="Fira Sans Condensed"/>
            </a:endParaRPr>
          </a:p>
        </p:txBody>
      </p:sp>
      <p:sp>
        <p:nvSpPr>
          <p:cNvPr id="667" name="Google Shape;667;p42"/>
          <p:cNvSpPr/>
          <p:nvPr/>
        </p:nvSpPr>
        <p:spPr>
          <a:xfrm>
            <a:off x="2330875" y="2251814"/>
            <a:ext cx="957300" cy="1842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8" name="Google Shape;668;p42"/>
          <p:cNvPicPr preferRelativeResize="0"/>
          <p:nvPr/>
        </p:nvPicPr>
        <p:blipFill rotWithShape="1">
          <a:blip r:embed="rId3">
            <a:alphaModFix/>
          </a:blip>
          <a:srcRect l="2687" t="22513" r="4323" b="11484"/>
          <a:stretch/>
        </p:blipFill>
        <p:spPr>
          <a:xfrm>
            <a:off x="4065415" y="508088"/>
            <a:ext cx="1190098" cy="563178"/>
          </a:xfrm>
          <a:prstGeom prst="rect">
            <a:avLst/>
          </a:prstGeom>
          <a:noFill/>
          <a:ln>
            <a:noFill/>
          </a:ln>
        </p:spPr>
      </p:pic>
      <p:pic>
        <p:nvPicPr>
          <p:cNvPr id="669" name="Google Shape;669;p42"/>
          <p:cNvPicPr preferRelativeResize="0"/>
          <p:nvPr/>
        </p:nvPicPr>
        <p:blipFill>
          <a:blip r:embed="rId4">
            <a:alphaModFix/>
          </a:blip>
          <a:stretch>
            <a:fillRect/>
          </a:stretch>
        </p:blipFill>
        <p:spPr>
          <a:xfrm>
            <a:off x="7224400" y="436800"/>
            <a:ext cx="940828" cy="628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3"/>
        <p:cNvGrpSpPr/>
        <p:nvPr/>
      </p:nvGrpSpPr>
      <p:grpSpPr>
        <a:xfrm>
          <a:off x="0" y="0"/>
          <a:ext cx="0" cy="0"/>
          <a:chOff x="0" y="0"/>
          <a:chExt cx="0" cy="0"/>
        </a:xfrm>
      </p:grpSpPr>
      <p:grpSp>
        <p:nvGrpSpPr>
          <p:cNvPr id="674" name="Google Shape;674;p43"/>
          <p:cNvGrpSpPr/>
          <p:nvPr/>
        </p:nvGrpSpPr>
        <p:grpSpPr>
          <a:xfrm>
            <a:off x="9004504" y="4857594"/>
            <a:ext cx="192054" cy="174253"/>
            <a:chOff x="5199750" y="3061050"/>
            <a:chExt cx="114700" cy="104075"/>
          </a:xfrm>
        </p:grpSpPr>
        <p:sp>
          <p:nvSpPr>
            <p:cNvPr id="675" name="Google Shape;675;p43"/>
            <p:cNvSpPr/>
            <p:nvPr/>
          </p:nvSpPr>
          <p:spPr>
            <a:xfrm>
              <a:off x="5199750" y="3125425"/>
              <a:ext cx="40150" cy="39700"/>
            </a:xfrm>
            <a:custGeom>
              <a:avLst/>
              <a:gdLst/>
              <a:ahLst/>
              <a:cxnLst/>
              <a:rect l="l" t="t" r="r" b="b"/>
              <a:pathLst>
                <a:path w="1606" h="1588" extrusionOk="0">
                  <a:moveTo>
                    <a:pt x="802" y="1"/>
                  </a:moveTo>
                  <a:cubicBezTo>
                    <a:pt x="593" y="4"/>
                    <a:pt x="392" y="87"/>
                    <a:pt x="242" y="234"/>
                  </a:cubicBezTo>
                  <a:cubicBezTo>
                    <a:pt x="104" y="371"/>
                    <a:pt x="0" y="597"/>
                    <a:pt x="9" y="794"/>
                  </a:cubicBezTo>
                  <a:cubicBezTo>
                    <a:pt x="29" y="1225"/>
                    <a:pt x="357" y="1588"/>
                    <a:pt x="802" y="1588"/>
                  </a:cubicBezTo>
                  <a:lnTo>
                    <a:pt x="804" y="1588"/>
                  </a:lnTo>
                  <a:cubicBezTo>
                    <a:pt x="1012" y="1587"/>
                    <a:pt x="1214" y="1502"/>
                    <a:pt x="1364" y="1356"/>
                  </a:cubicBezTo>
                  <a:cubicBezTo>
                    <a:pt x="1501" y="1219"/>
                    <a:pt x="1606" y="993"/>
                    <a:pt x="1597" y="794"/>
                  </a:cubicBezTo>
                  <a:cubicBezTo>
                    <a:pt x="1577" y="365"/>
                    <a:pt x="1248"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3"/>
            <p:cNvSpPr/>
            <p:nvPr/>
          </p:nvSpPr>
          <p:spPr>
            <a:xfrm>
              <a:off x="5224950" y="3061050"/>
              <a:ext cx="40150" cy="39750"/>
            </a:xfrm>
            <a:custGeom>
              <a:avLst/>
              <a:gdLst/>
              <a:ahLst/>
              <a:cxnLst/>
              <a:rect l="l" t="t" r="r" b="b"/>
              <a:pathLst>
                <a:path w="1606" h="1590" extrusionOk="0">
                  <a:moveTo>
                    <a:pt x="802" y="1"/>
                  </a:moveTo>
                  <a:cubicBezTo>
                    <a:pt x="592" y="3"/>
                    <a:pt x="392" y="86"/>
                    <a:pt x="242" y="234"/>
                  </a:cubicBezTo>
                  <a:cubicBezTo>
                    <a:pt x="103" y="371"/>
                    <a:pt x="0" y="597"/>
                    <a:pt x="9" y="794"/>
                  </a:cubicBezTo>
                  <a:cubicBezTo>
                    <a:pt x="27" y="1225"/>
                    <a:pt x="358" y="1588"/>
                    <a:pt x="802" y="1588"/>
                  </a:cubicBezTo>
                  <a:lnTo>
                    <a:pt x="802" y="1589"/>
                  </a:lnTo>
                  <a:cubicBezTo>
                    <a:pt x="1012" y="1586"/>
                    <a:pt x="1213" y="1502"/>
                    <a:pt x="1364" y="1356"/>
                  </a:cubicBezTo>
                  <a:cubicBezTo>
                    <a:pt x="1501" y="1219"/>
                    <a:pt x="1606" y="993"/>
                    <a:pt x="1596" y="796"/>
                  </a:cubicBezTo>
                  <a:cubicBezTo>
                    <a:pt x="1577" y="365"/>
                    <a:pt x="1247"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3"/>
            <p:cNvSpPr/>
            <p:nvPr/>
          </p:nvSpPr>
          <p:spPr>
            <a:xfrm>
              <a:off x="5274275" y="3116900"/>
              <a:ext cx="40175" cy="3970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43"/>
          <p:cNvSpPr/>
          <p:nvPr/>
        </p:nvSpPr>
        <p:spPr>
          <a:xfrm>
            <a:off x="1010900" y="140375"/>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43"/>
          <p:cNvGrpSpPr/>
          <p:nvPr/>
        </p:nvGrpSpPr>
        <p:grpSpPr>
          <a:xfrm>
            <a:off x="5533204" y="4683357"/>
            <a:ext cx="192054" cy="174253"/>
            <a:chOff x="5199750" y="3061050"/>
            <a:chExt cx="114700" cy="104075"/>
          </a:xfrm>
        </p:grpSpPr>
        <p:sp>
          <p:nvSpPr>
            <p:cNvPr id="680" name="Google Shape;680;p43"/>
            <p:cNvSpPr/>
            <p:nvPr/>
          </p:nvSpPr>
          <p:spPr>
            <a:xfrm>
              <a:off x="5199750" y="3125425"/>
              <a:ext cx="40150" cy="39700"/>
            </a:xfrm>
            <a:custGeom>
              <a:avLst/>
              <a:gdLst/>
              <a:ahLst/>
              <a:cxnLst/>
              <a:rect l="l" t="t" r="r" b="b"/>
              <a:pathLst>
                <a:path w="1606" h="1588" extrusionOk="0">
                  <a:moveTo>
                    <a:pt x="802" y="1"/>
                  </a:moveTo>
                  <a:cubicBezTo>
                    <a:pt x="593" y="4"/>
                    <a:pt x="392" y="87"/>
                    <a:pt x="242" y="234"/>
                  </a:cubicBezTo>
                  <a:cubicBezTo>
                    <a:pt x="104" y="371"/>
                    <a:pt x="0" y="597"/>
                    <a:pt x="9" y="794"/>
                  </a:cubicBezTo>
                  <a:cubicBezTo>
                    <a:pt x="29" y="1225"/>
                    <a:pt x="357" y="1588"/>
                    <a:pt x="802" y="1588"/>
                  </a:cubicBezTo>
                  <a:lnTo>
                    <a:pt x="804" y="1588"/>
                  </a:lnTo>
                  <a:cubicBezTo>
                    <a:pt x="1012" y="1587"/>
                    <a:pt x="1214" y="1502"/>
                    <a:pt x="1364" y="1356"/>
                  </a:cubicBezTo>
                  <a:cubicBezTo>
                    <a:pt x="1501" y="1219"/>
                    <a:pt x="1606" y="993"/>
                    <a:pt x="1597" y="794"/>
                  </a:cubicBezTo>
                  <a:cubicBezTo>
                    <a:pt x="1577" y="365"/>
                    <a:pt x="1248"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3"/>
            <p:cNvSpPr/>
            <p:nvPr/>
          </p:nvSpPr>
          <p:spPr>
            <a:xfrm>
              <a:off x="5224950" y="3061050"/>
              <a:ext cx="40150" cy="39750"/>
            </a:xfrm>
            <a:custGeom>
              <a:avLst/>
              <a:gdLst/>
              <a:ahLst/>
              <a:cxnLst/>
              <a:rect l="l" t="t" r="r" b="b"/>
              <a:pathLst>
                <a:path w="1606" h="1590" extrusionOk="0">
                  <a:moveTo>
                    <a:pt x="802" y="1"/>
                  </a:moveTo>
                  <a:cubicBezTo>
                    <a:pt x="592" y="3"/>
                    <a:pt x="392" y="86"/>
                    <a:pt x="242" y="234"/>
                  </a:cubicBezTo>
                  <a:cubicBezTo>
                    <a:pt x="103" y="371"/>
                    <a:pt x="0" y="597"/>
                    <a:pt x="9" y="794"/>
                  </a:cubicBezTo>
                  <a:cubicBezTo>
                    <a:pt x="27" y="1225"/>
                    <a:pt x="358" y="1588"/>
                    <a:pt x="802" y="1588"/>
                  </a:cubicBezTo>
                  <a:lnTo>
                    <a:pt x="802" y="1589"/>
                  </a:lnTo>
                  <a:cubicBezTo>
                    <a:pt x="1012" y="1586"/>
                    <a:pt x="1213" y="1502"/>
                    <a:pt x="1364" y="1356"/>
                  </a:cubicBezTo>
                  <a:cubicBezTo>
                    <a:pt x="1501" y="1219"/>
                    <a:pt x="1606" y="993"/>
                    <a:pt x="1596" y="796"/>
                  </a:cubicBezTo>
                  <a:cubicBezTo>
                    <a:pt x="1577" y="365"/>
                    <a:pt x="1247" y="1"/>
                    <a:pt x="802"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3"/>
            <p:cNvSpPr/>
            <p:nvPr/>
          </p:nvSpPr>
          <p:spPr>
            <a:xfrm>
              <a:off x="5274275" y="3116900"/>
              <a:ext cx="40175" cy="39700"/>
            </a:xfrm>
            <a:custGeom>
              <a:avLst/>
              <a:gdLst/>
              <a:ahLst/>
              <a:cxnLst/>
              <a:rect l="l" t="t" r="r" b="b"/>
              <a:pathLst>
                <a:path w="1607" h="1588" extrusionOk="0">
                  <a:moveTo>
                    <a:pt x="803" y="0"/>
                  </a:moveTo>
                  <a:cubicBezTo>
                    <a:pt x="592" y="3"/>
                    <a:pt x="392" y="86"/>
                    <a:pt x="242" y="233"/>
                  </a:cubicBezTo>
                  <a:cubicBezTo>
                    <a:pt x="103" y="370"/>
                    <a:pt x="0" y="596"/>
                    <a:pt x="9" y="794"/>
                  </a:cubicBezTo>
                  <a:cubicBezTo>
                    <a:pt x="29" y="1224"/>
                    <a:pt x="358" y="1587"/>
                    <a:pt x="803" y="1587"/>
                  </a:cubicBezTo>
                  <a:cubicBezTo>
                    <a:pt x="1013" y="1584"/>
                    <a:pt x="1214" y="1501"/>
                    <a:pt x="1364" y="1356"/>
                  </a:cubicBezTo>
                  <a:cubicBezTo>
                    <a:pt x="1502" y="1217"/>
                    <a:pt x="1606" y="991"/>
                    <a:pt x="1596" y="794"/>
                  </a:cubicBezTo>
                  <a:cubicBezTo>
                    <a:pt x="1578" y="363"/>
                    <a:pt x="1247" y="0"/>
                    <a:pt x="803"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43"/>
          <p:cNvSpPr/>
          <p:nvPr/>
        </p:nvSpPr>
        <p:spPr>
          <a:xfrm>
            <a:off x="6595425" y="4322050"/>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3"/>
          <p:cNvSpPr/>
          <p:nvPr/>
        </p:nvSpPr>
        <p:spPr>
          <a:xfrm>
            <a:off x="3143825" y="4810425"/>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3"/>
          <p:cNvSpPr/>
          <p:nvPr/>
        </p:nvSpPr>
        <p:spPr>
          <a:xfrm>
            <a:off x="6298575" y="786450"/>
            <a:ext cx="72450" cy="71674"/>
          </a:xfrm>
          <a:custGeom>
            <a:avLst/>
            <a:gdLst/>
            <a:ahLst/>
            <a:cxnLst/>
            <a:rect l="l" t="t" r="r" b="b"/>
            <a:pathLst>
              <a:path w="1605" h="1588" extrusionOk="0">
                <a:moveTo>
                  <a:pt x="803" y="1"/>
                </a:moveTo>
                <a:cubicBezTo>
                  <a:pt x="593" y="4"/>
                  <a:pt x="392" y="87"/>
                  <a:pt x="241" y="234"/>
                </a:cubicBezTo>
                <a:cubicBezTo>
                  <a:pt x="104" y="371"/>
                  <a:pt x="1" y="597"/>
                  <a:pt x="9" y="794"/>
                </a:cubicBezTo>
                <a:cubicBezTo>
                  <a:pt x="28" y="1225"/>
                  <a:pt x="358" y="1588"/>
                  <a:pt x="803" y="1588"/>
                </a:cubicBezTo>
                <a:cubicBezTo>
                  <a:pt x="1013" y="1585"/>
                  <a:pt x="1213" y="1502"/>
                  <a:pt x="1365" y="1356"/>
                </a:cubicBezTo>
                <a:cubicBezTo>
                  <a:pt x="1502" y="1219"/>
                  <a:pt x="1605" y="993"/>
                  <a:pt x="1596" y="794"/>
                </a:cubicBezTo>
                <a:cubicBezTo>
                  <a:pt x="1578" y="365"/>
                  <a:pt x="1247" y="1"/>
                  <a:pt x="803" y="1"/>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3"/>
          <p:cNvSpPr txBox="1">
            <a:spLocks noGrp="1"/>
          </p:cNvSpPr>
          <p:nvPr>
            <p:ph type="subTitle" idx="1"/>
          </p:nvPr>
        </p:nvSpPr>
        <p:spPr>
          <a:xfrm>
            <a:off x="3156450" y="1198775"/>
            <a:ext cx="5275500" cy="488100"/>
          </a:xfrm>
          <a:prstGeom prst="rect">
            <a:avLst/>
          </a:prstGeom>
          <a:solidFill>
            <a:schemeClr val="accent6"/>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Get a piece of paper and something to write with.</a:t>
            </a:r>
            <a:endParaRPr>
              <a:solidFill>
                <a:schemeClr val="lt1"/>
              </a:solidFill>
            </a:endParaRPr>
          </a:p>
        </p:txBody>
      </p:sp>
      <p:sp>
        <p:nvSpPr>
          <p:cNvPr id="687" name="Google Shape;687;p43"/>
          <p:cNvSpPr txBox="1">
            <a:spLocks noGrp="1"/>
          </p:cNvSpPr>
          <p:nvPr>
            <p:ph type="subTitle" idx="1"/>
          </p:nvPr>
        </p:nvSpPr>
        <p:spPr>
          <a:xfrm>
            <a:off x="1934250" y="171500"/>
            <a:ext cx="5916600" cy="684900"/>
          </a:xfrm>
          <a:prstGeom prst="rect">
            <a:avLst/>
          </a:prstGeom>
          <a:solidFill>
            <a:schemeClr val="accent1"/>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chemeClr val="lt2"/>
                </a:solidFill>
              </a:rPr>
              <a:t>Let’s play a game!</a:t>
            </a:r>
            <a:endParaRPr sz="3500" b="1">
              <a:solidFill>
                <a:schemeClr val="lt2"/>
              </a:solidFill>
            </a:endParaRPr>
          </a:p>
        </p:txBody>
      </p:sp>
      <p:sp>
        <p:nvSpPr>
          <p:cNvPr id="688" name="Google Shape;688;p43"/>
          <p:cNvSpPr txBox="1">
            <a:spLocks noGrp="1"/>
          </p:cNvSpPr>
          <p:nvPr>
            <p:ph type="subTitle" idx="1"/>
          </p:nvPr>
        </p:nvSpPr>
        <p:spPr>
          <a:xfrm>
            <a:off x="3279000" y="3187163"/>
            <a:ext cx="5030400" cy="684900"/>
          </a:xfrm>
          <a:prstGeom prst="rect">
            <a:avLst/>
          </a:prstGeom>
          <a:solidFill>
            <a:schemeClr val="accent6"/>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rPr>
              <a:t>I’m going to show 5 places where you could get your food. </a:t>
            </a:r>
            <a:endParaRPr>
              <a:solidFill>
                <a:schemeClr val="lt2"/>
              </a:solidFill>
            </a:endParaRPr>
          </a:p>
        </p:txBody>
      </p:sp>
      <p:sp>
        <p:nvSpPr>
          <p:cNvPr id="689" name="Google Shape;689;p43"/>
          <p:cNvSpPr txBox="1">
            <a:spLocks noGrp="1"/>
          </p:cNvSpPr>
          <p:nvPr>
            <p:ph type="subTitle" idx="1"/>
          </p:nvPr>
        </p:nvSpPr>
        <p:spPr>
          <a:xfrm>
            <a:off x="2630700" y="4094225"/>
            <a:ext cx="6327000" cy="787800"/>
          </a:xfrm>
          <a:prstGeom prst="rect">
            <a:avLst/>
          </a:prstGeom>
          <a:solidFill>
            <a:schemeClr val="accent1"/>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Then I’m going to ask questions about what the food would be like at each place and you will label based on what you think </a:t>
            </a:r>
            <a:endParaRPr>
              <a:solidFill>
                <a:schemeClr val="lt1"/>
              </a:solidFill>
            </a:endParaRPr>
          </a:p>
        </p:txBody>
      </p:sp>
      <p:sp>
        <p:nvSpPr>
          <p:cNvPr id="690" name="Google Shape;690;p43"/>
          <p:cNvSpPr/>
          <p:nvPr/>
        </p:nvSpPr>
        <p:spPr>
          <a:xfrm rot="-2342382">
            <a:off x="13375" y="49109"/>
            <a:ext cx="1108526" cy="796386"/>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43"/>
          <p:cNvGrpSpPr/>
          <p:nvPr/>
        </p:nvGrpSpPr>
        <p:grpSpPr>
          <a:xfrm>
            <a:off x="302402" y="175236"/>
            <a:ext cx="534972" cy="535014"/>
            <a:chOff x="5776107" y="4188844"/>
            <a:chExt cx="534972" cy="535014"/>
          </a:xfrm>
        </p:grpSpPr>
        <p:sp>
          <p:nvSpPr>
            <p:cNvPr id="692" name="Google Shape;692;p43"/>
            <p:cNvSpPr/>
            <p:nvPr/>
          </p:nvSpPr>
          <p:spPr>
            <a:xfrm>
              <a:off x="6231243" y="4569857"/>
              <a:ext cx="23068" cy="21016"/>
            </a:xfrm>
            <a:custGeom>
              <a:avLst/>
              <a:gdLst/>
              <a:ahLst/>
              <a:cxnLst/>
              <a:rect l="l" t="t" r="r" b="b"/>
              <a:pathLst>
                <a:path w="1102" h="1004" extrusionOk="0">
                  <a:moveTo>
                    <a:pt x="550" y="1"/>
                  </a:moveTo>
                  <a:cubicBezTo>
                    <a:pt x="422" y="1"/>
                    <a:pt x="294" y="50"/>
                    <a:pt x="196" y="147"/>
                  </a:cubicBezTo>
                  <a:cubicBezTo>
                    <a:pt x="2" y="341"/>
                    <a:pt x="1" y="657"/>
                    <a:pt x="195" y="852"/>
                  </a:cubicBezTo>
                  <a:lnTo>
                    <a:pt x="199" y="856"/>
                  </a:lnTo>
                  <a:cubicBezTo>
                    <a:pt x="297" y="954"/>
                    <a:pt x="425" y="1003"/>
                    <a:pt x="553" y="1003"/>
                  </a:cubicBezTo>
                  <a:cubicBezTo>
                    <a:pt x="680" y="1003"/>
                    <a:pt x="808" y="955"/>
                    <a:pt x="905" y="858"/>
                  </a:cubicBezTo>
                  <a:cubicBezTo>
                    <a:pt x="1100" y="663"/>
                    <a:pt x="1102" y="347"/>
                    <a:pt x="908" y="152"/>
                  </a:cubicBezTo>
                  <a:lnTo>
                    <a:pt x="903" y="148"/>
                  </a:lnTo>
                  <a:cubicBezTo>
                    <a:pt x="806" y="50"/>
                    <a:pt x="678" y="1"/>
                    <a:pt x="5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43"/>
            <p:cNvGrpSpPr/>
            <p:nvPr/>
          </p:nvGrpSpPr>
          <p:grpSpPr>
            <a:xfrm>
              <a:off x="5776107" y="4188844"/>
              <a:ext cx="534972" cy="535014"/>
              <a:chOff x="5776107" y="4188844"/>
              <a:chExt cx="534972" cy="535014"/>
            </a:xfrm>
          </p:grpSpPr>
          <p:sp>
            <p:nvSpPr>
              <p:cNvPr id="694" name="Google Shape;694;p43"/>
              <p:cNvSpPr/>
              <p:nvPr/>
            </p:nvSpPr>
            <p:spPr>
              <a:xfrm>
                <a:off x="5776107" y="4188844"/>
                <a:ext cx="206918" cy="237458"/>
              </a:xfrm>
              <a:custGeom>
                <a:avLst/>
                <a:gdLst/>
                <a:ahLst/>
                <a:cxnLst/>
                <a:rect l="l" t="t" r="r" b="b"/>
                <a:pathLst>
                  <a:path w="9885" h="11344" extrusionOk="0">
                    <a:moveTo>
                      <a:pt x="8886" y="1000"/>
                    </a:moveTo>
                    <a:lnTo>
                      <a:pt x="8886" y="3636"/>
                    </a:lnTo>
                    <a:lnTo>
                      <a:pt x="6423" y="5093"/>
                    </a:lnTo>
                    <a:lnTo>
                      <a:pt x="3961" y="3636"/>
                    </a:lnTo>
                    <a:lnTo>
                      <a:pt x="3961" y="1000"/>
                    </a:lnTo>
                    <a:close/>
                    <a:moveTo>
                      <a:pt x="3462" y="4502"/>
                    </a:moveTo>
                    <a:lnTo>
                      <a:pt x="5924" y="5958"/>
                    </a:lnTo>
                    <a:lnTo>
                      <a:pt x="5924" y="8808"/>
                    </a:lnTo>
                    <a:lnTo>
                      <a:pt x="3462" y="10264"/>
                    </a:lnTo>
                    <a:lnTo>
                      <a:pt x="1000" y="8808"/>
                    </a:lnTo>
                    <a:lnTo>
                      <a:pt x="1000" y="5958"/>
                    </a:lnTo>
                    <a:lnTo>
                      <a:pt x="3462" y="4502"/>
                    </a:lnTo>
                    <a:close/>
                    <a:moveTo>
                      <a:pt x="3462" y="1"/>
                    </a:moveTo>
                    <a:cubicBezTo>
                      <a:pt x="3185" y="1"/>
                      <a:pt x="2963" y="225"/>
                      <a:pt x="2963" y="500"/>
                    </a:cubicBezTo>
                    <a:lnTo>
                      <a:pt x="2963" y="3636"/>
                    </a:lnTo>
                    <a:lnTo>
                      <a:pt x="246" y="5244"/>
                    </a:lnTo>
                    <a:cubicBezTo>
                      <a:pt x="93" y="5333"/>
                      <a:pt x="1" y="5497"/>
                      <a:pt x="1" y="5674"/>
                    </a:cubicBezTo>
                    <a:lnTo>
                      <a:pt x="1" y="9092"/>
                    </a:lnTo>
                    <a:cubicBezTo>
                      <a:pt x="1" y="9269"/>
                      <a:pt x="93" y="9432"/>
                      <a:pt x="246" y="9522"/>
                    </a:cubicBezTo>
                    <a:lnTo>
                      <a:pt x="3207" y="11274"/>
                    </a:lnTo>
                    <a:cubicBezTo>
                      <a:pt x="3285" y="11321"/>
                      <a:pt x="3373" y="11344"/>
                      <a:pt x="3461" y="11344"/>
                    </a:cubicBezTo>
                    <a:cubicBezTo>
                      <a:pt x="3549" y="11344"/>
                      <a:pt x="3637" y="11321"/>
                      <a:pt x="3715" y="11274"/>
                    </a:cubicBezTo>
                    <a:lnTo>
                      <a:pt x="6677" y="9522"/>
                    </a:lnTo>
                    <a:cubicBezTo>
                      <a:pt x="6829" y="9432"/>
                      <a:pt x="6922" y="9269"/>
                      <a:pt x="6922" y="9092"/>
                    </a:cubicBezTo>
                    <a:lnTo>
                      <a:pt x="6922" y="5956"/>
                    </a:lnTo>
                    <a:lnTo>
                      <a:pt x="9638" y="4350"/>
                    </a:lnTo>
                    <a:cubicBezTo>
                      <a:pt x="9790" y="4260"/>
                      <a:pt x="9883" y="4097"/>
                      <a:pt x="9884" y="3920"/>
                    </a:cubicBezTo>
                    <a:lnTo>
                      <a:pt x="9884" y="500"/>
                    </a:lnTo>
                    <a:cubicBezTo>
                      <a:pt x="9883" y="225"/>
                      <a:pt x="9660" y="1"/>
                      <a:pt x="9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6104182" y="4188844"/>
                <a:ext cx="206897" cy="237500"/>
              </a:xfrm>
              <a:custGeom>
                <a:avLst/>
                <a:gdLst/>
                <a:ahLst/>
                <a:cxnLst/>
                <a:rect l="l" t="t" r="r" b="b"/>
                <a:pathLst>
                  <a:path w="9884" h="11346" extrusionOk="0">
                    <a:moveTo>
                      <a:pt x="5923" y="1000"/>
                    </a:moveTo>
                    <a:lnTo>
                      <a:pt x="5923" y="3636"/>
                    </a:lnTo>
                    <a:lnTo>
                      <a:pt x="3462" y="5093"/>
                    </a:lnTo>
                    <a:lnTo>
                      <a:pt x="998" y="3636"/>
                    </a:lnTo>
                    <a:lnTo>
                      <a:pt x="998" y="1000"/>
                    </a:lnTo>
                    <a:close/>
                    <a:moveTo>
                      <a:pt x="6422" y="4502"/>
                    </a:moveTo>
                    <a:lnTo>
                      <a:pt x="8884" y="5958"/>
                    </a:lnTo>
                    <a:lnTo>
                      <a:pt x="8884" y="8808"/>
                    </a:lnTo>
                    <a:lnTo>
                      <a:pt x="6422" y="10264"/>
                    </a:lnTo>
                    <a:lnTo>
                      <a:pt x="3959" y="8808"/>
                    </a:lnTo>
                    <a:lnTo>
                      <a:pt x="3959" y="5958"/>
                    </a:lnTo>
                    <a:lnTo>
                      <a:pt x="6422" y="4502"/>
                    </a:lnTo>
                    <a:close/>
                    <a:moveTo>
                      <a:pt x="499" y="1"/>
                    </a:moveTo>
                    <a:cubicBezTo>
                      <a:pt x="224" y="1"/>
                      <a:pt x="0" y="225"/>
                      <a:pt x="0" y="500"/>
                    </a:cubicBezTo>
                    <a:lnTo>
                      <a:pt x="0" y="3920"/>
                    </a:lnTo>
                    <a:cubicBezTo>
                      <a:pt x="0" y="4097"/>
                      <a:pt x="93" y="4260"/>
                      <a:pt x="246" y="4350"/>
                    </a:cubicBezTo>
                    <a:lnTo>
                      <a:pt x="2963" y="5958"/>
                    </a:lnTo>
                    <a:lnTo>
                      <a:pt x="2963" y="9094"/>
                    </a:lnTo>
                    <a:cubicBezTo>
                      <a:pt x="2963" y="9270"/>
                      <a:pt x="3055" y="9434"/>
                      <a:pt x="3207" y="9524"/>
                    </a:cubicBezTo>
                    <a:lnTo>
                      <a:pt x="6169" y="11276"/>
                    </a:lnTo>
                    <a:cubicBezTo>
                      <a:pt x="6247" y="11322"/>
                      <a:pt x="6335" y="11345"/>
                      <a:pt x="6423" y="11345"/>
                    </a:cubicBezTo>
                    <a:cubicBezTo>
                      <a:pt x="6511" y="11345"/>
                      <a:pt x="6599" y="11322"/>
                      <a:pt x="6677" y="11276"/>
                    </a:cubicBezTo>
                    <a:lnTo>
                      <a:pt x="9638" y="9524"/>
                    </a:lnTo>
                    <a:cubicBezTo>
                      <a:pt x="9791" y="9434"/>
                      <a:pt x="9884" y="9270"/>
                      <a:pt x="9884" y="9094"/>
                    </a:cubicBezTo>
                    <a:lnTo>
                      <a:pt x="9884" y="5674"/>
                    </a:lnTo>
                    <a:cubicBezTo>
                      <a:pt x="9884" y="5497"/>
                      <a:pt x="9791" y="5333"/>
                      <a:pt x="9638" y="5244"/>
                    </a:cubicBezTo>
                    <a:lnTo>
                      <a:pt x="6922" y="3636"/>
                    </a:lnTo>
                    <a:lnTo>
                      <a:pt x="6922" y="500"/>
                    </a:lnTo>
                    <a:cubicBezTo>
                      <a:pt x="6922" y="225"/>
                      <a:pt x="6698" y="1"/>
                      <a:pt x="6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5854667" y="4513298"/>
                <a:ext cx="74541" cy="58276"/>
              </a:xfrm>
              <a:custGeom>
                <a:avLst/>
                <a:gdLst/>
                <a:ahLst/>
                <a:cxnLst/>
                <a:rect l="l" t="t" r="r" b="b"/>
                <a:pathLst>
                  <a:path w="3561" h="2784" extrusionOk="0">
                    <a:moveTo>
                      <a:pt x="2991" y="1"/>
                    </a:moveTo>
                    <a:cubicBezTo>
                      <a:pt x="2895" y="1"/>
                      <a:pt x="2798" y="29"/>
                      <a:pt x="2712" y="87"/>
                    </a:cubicBezTo>
                    <a:cubicBezTo>
                      <a:pt x="2658" y="123"/>
                      <a:pt x="1373" y="995"/>
                      <a:pt x="251" y="1895"/>
                    </a:cubicBezTo>
                    <a:cubicBezTo>
                      <a:pt x="36" y="2067"/>
                      <a:pt x="0" y="2382"/>
                      <a:pt x="173" y="2597"/>
                    </a:cubicBezTo>
                    <a:cubicBezTo>
                      <a:pt x="271" y="2720"/>
                      <a:pt x="416" y="2783"/>
                      <a:pt x="562" y="2783"/>
                    </a:cubicBezTo>
                    <a:cubicBezTo>
                      <a:pt x="672" y="2783"/>
                      <a:pt x="783" y="2747"/>
                      <a:pt x="875" y="2673"/>
                    </a:cubicBezTo>
                    <a:cubicBezTo>
                      <a:pt x="1965" y="1800"/>
                      <a:pt x="3260" y="923"/>
                      <a:pt x="3272" y="914"/>
                    </a:cubicBezTo>
                    <a:cubicBezTo>
                      <a:pt x="3500" y="759"/>
                      <a:pt x="3560" y="449"/>
                      <a:pt x="3406" y="221"/>
                    </a:cubicBezTo>
                    <a:cubicBezTo>
                      <a:pt x="3309" y="78"/>
                      <a:pt x="3152" y="1"/>
                      <a:pt x="29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5832855" y="4569857"/>
                <a:ext cx="23068" cy="21016"/>
              </a:xfrm>
              <a:custGeom>
                <a:avLst/>
                <a:gdLst/>
                <a:ahLst/>
                <a:cxnLst/>
                <a:rect l="l" t="t" r="r" b="b"/>
                <a:pathLst>
                  <a:path w="1102" h="1004" extrusionOk="0">
                    <a:moveTo>
                      <a:pt x="549" y="1"/>
                    </a:moveTo>
                    <a:cubicBezTo>
                      <a:pt x="422" y="1"/>
                      <a:pt x="294" y="50"/>
                      <a:pt x="197" y="147"/>
                    </a:cubicBezTo>
                    <a:cubicBezTo>
                      <a:pt x="2" y="341"/>
                      <a:pt x="0" y="657"/>
                      <a:pt x="196" y="852"/>
                    </a:cubicBezTo>
                    <a:lnTo>
                      <a:pt x="199" y="856"/>
                    </a:lnTo>
                    <a:cubicBezTo>
                      <a:pt x="296" y="954"/>
                      <a:pt x="424" y="1003"/>
                      <a:pt x="552" y="1003"/>
                    </a:cubicBezTo>
                    <a:cubicBezTo>
                      <a:pt x="680" y="1003"/>
                      <a:pt x="808" y="955"/>
                      <a:pt x="906" y="858"/>
                    </a:cubicBezTo>
                    <a:cubicBezTo>
                      <a:pt x="1100" y="663"/>
                      <a:pt x="1101" y="347"/>
                      <a:pt x="907" y="152"/>
                    </a:cubicBezTo>
                    <a:cubicBezTo>
                      <a:pt x="906" y="151"/>
                      <a:pt x="904" y="150"/>
                      <a:pt x="903" y="148"/>
                    </a:cubicBezTo>
                    <a:cubicBezTo>
                      <a:pt x="805" y="50"/>
                      <a:pt x="677" y="1"/>
                      <a:pt x="5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5788102" y="4336230"/>
                <a:ext cx="511004" cy="387628"/>
              </a:xfrm>
              <a:custGeom>
                <a:avLst/>
                <a:gdLst/>
                <a:ahLst/>
                <a:cxnLst/>
                <a:rect l="l" t="t" r="r" b="b"/>
                <a:pathLst>
                  <a:path w="24412" h="18518" extrusionOk="0">
                    <a:moveTo>
                      <a:pt x="12206" y="2297"/>
                    </a:moveTo>
                    <a:cubicBezTo>
                      <a:pt x="12871" y="2297"/>
                      <a:pt x="13472" y="2698"/>
                      <a:pt x="13727" y="3314"/>
                    </a:cubicBezTo>
                    <a:cubicBezTo>
                      <a:pt x="13981" y="3930"/>
                      <a:pt x="13841" y="4638"/>
                      <a:pt x="13370" y="5109"/>
                    </a:cubicBezTo>
                    <a:cubicBezTo>
                      <a:pt x="13055" y="5424"/>
                      <a:pt x="12635" y="5591"/>
                      <a:pt x="12206" y="5591"/>
                    </a:cubicBezTo>
                    <a:cubicBezTo>
                      <a:pt x="11994" y="5591"/>
                      <a:pt x="11780" y="5550"/>
                      <a:pt x="11576" y="5465"/>
                    </a:cubicBezTo>
                    <a:cubicBezTo>
                      <a:pt x="10959" y="5211"/>
                      <a:pt x="10558" y="4610"/>
                      <a:pt x="10558" y="3945"/>
                    </a:cubicBezTo>
                    <a:cubicBezTo>
                      <a:pt x="10560" y="3035"/>
                      <a:pt x="11296" y="2299"/>
                      <a:pt x="12206" y="2297"/>
                    </a:cubicBezTo>
                    <a:close/>
                    <a:moveTo>
                      <a:pt x="13267" y="6367"/>
                    </a:moveTo>
                    <a:cubicBezTo>
                      <a:pt x="13641" y="6721"/>
                      <a:pt x="13977" y="7114"/>
                      <a:pt x="14270" y="7537"/>
                    </a:cubicBezTo>
                    <a:lnTo>
                      <a:pt x="10149" y="7537"/>
                    </a:lnTo>
                    <a:cubicBezTo>
                      <a:pt x="10439" y="7114"/>
                      <a:pt x="10773" y="6721"/>
                      <a:pt x="11146" y="6367"/>
                    </a:cubicBezTo>
                    <a:cubicBezTo>
                      <a:pt x="11484" y="6515"/>
                      <a:pt x="11845" y="6590"/>
                      <a:pt x="12206" y="6590"/>
                    </a:cubicBezTo>
                    <a:cubicBezTo>
                      <a:pt x="12568" y="6590"/>
                      <a:pt x="12929" y="6515"/>
                      <a:pt x="13267" y="6367"/>
                    </a:cubicBezTo>
                    <a:close/>
                    <a:moveTo>
                      <a:pt x="14819" y="8535"/>
                    </a:moveTo>
                    <a:cubicBezTo>
                      <a:pt x="15055" y="9092"/>
                      <a:pt x="15202" y="9712"/>
                      <a:pt x="15196" y="10387"/>
                    </a:cubicBezTo>
                    <a:cubicBezTo>
                      <a:pt x="15196" y="10423"/>
                      <a:pt x="15193" y="10458"/>
                      <a:pt x="15193" y="10493"/>
                    </a:cubicBezTo>
                    <a:cubicBezTo>
                      <a:pt x="15189" y="10520"/>
                      <a:pt x="15186" y="10546"/>
                      <a:pt x="15187" y="10573"/>
                    </a:cubicBezTo>
                    <a:lnTo>
                      <a:pt x="15187" y="10610"/>
                    </a:lnTo>
                    <a:cubicBezTo>
                      <a:pt x="15187" y="10621"/>
                      <a:pt x="15187" y="10633"/>
                      <a:pt x="15189" y="10646"/>
                    </a:cubicBezTo>
                    <a:cubicBezTo>
                      <a:pt x="15172" y="10942"/>
                      <a:pt x="15140" y="11238"/>
                      <a:pt x="15091" y="11531"/>
                    </a:cubicBezTo>
                    <a:lnTo>
                      <a:pt x="9310" y="11531"/>
                    </a:lnTo>
                    <a:cubicBezTo>
                      <a:pt x="9264" y="11244"/>
                      <a:pt x="9235" y="10956"/>
                      <a:pt x="9221" y="10666"/>
                    </a:cubicBezTo>
                    <a:cubicBezTo>
                      <a:pt x="9224" y="10646"/>
                      <a:pt x="9226" y="10627"/>
                      <a:pt x="9226" y="10608"/>
                    </a:cubicBezTo>
                    <a:lnTo>
                      <a:pt x="9226" y="10571"/>
                    </a:lnTo>
                    <a:cubicBezTo>
                      <a:pt x="9226" y="10558"/>
                      <a:pt x="9226" y="10545"/>
                      <a:pt x="9224" y="10532"/>
                    </a:cubicBezTo>
                    <a:lnTo>
                      <a:pt x="12705" y="10532"/>
                    </a:lnTo>
                    <a:cubicBezTo>
                      <a:pt x="12982" y="10532"/>
                      <a:pt x="13204" y="10309"/>
                      <a:pt x="13204" y="10033"/>
                    </a:cubicBezTo>
                    <a:cubicBezTo>
                      <a:pt x="13204" y="9757"/>
                      <a:pt x="12982" y="9533"/>
                      <a:pt x="12705" y="9533"/>
                    </a:cubicBezTo>
                    <a:lnTo>
                      <a:pt x="9298" y="9533"/>
                    </a:lnTo>
                    <a:cubicBezTo>
                      <a:pt x="9364" y="9192"/>
                      <a:pt x="9466" y="8856"/>
                      <a:pt x="9603" y="8535"/>
                    </a:cubicBezTo>
                    <a:close/>
                    <a:moveTo>
                      <a:pt x="10100" y="5544"/>
                    </a:moveTo>
                    <a:cubicBezTo>
                      <a:pt x="10165" y="5629"/>
                      <a:pt x="10236" y="5710"/>
                      <a:pt x="10311" y="5788"/>
                    </a:cubicBezTo>
                    <a:cubicBezTo>
                      <a:pt x="9299" y="6802"/>
                      <a:pt x="8236" y="8344"/>
                      <a:pt x="8217" y="10345"/>
                    </a:cubicBezTo>
                    <a:lnTo>
                      <a:pt x="8217" y="10458"/>
                    </a:lnTo>
                    <a:cubicBezTo>
                      <a:pt x="7387" y="11587"/>
                      <a:pt x="5891" y="13282"/>
                      <a:pt x="4955" y="14218"/>
                    </a:cubicBezTo>
                    <a:cubicBezTo>
                      <a:pt x="4516" y="14656"/>
                      <a:pt x="3941" y="14874"/>
                      <a:pt x="3367" y="14874"/>
                    </a:cubicBezTo>
                    <a:cubicBezTo>
                      <a:pt x="2792" y="14874"/>
                      <a:pt x="2218" y="14656"/>
                      <a:pt x="1779" y="14218"/>
                    </a:cubicBezTo>
                    <a:cubicBezTo>
                      <a:pt x="901" y="13341"/>
                      <a:pt x="901" y="11919"/>
                      <a:pt x="1779" y="11041"/>
                    </a:cubicBezTo>
                    <a:cubicBezTo>
                      <a:pt x="4286" y="8532"/>
                      <a:pt x="8319" y="6021"/>
                      <a:pt x="10100" y="5544"/>
                    </a:cubicBezTo>
                    <a:close/>
                    <a:moveTo>
                      <a:pt x="14311" y="5544"/>
                    </a:moveTo>
                    <a:cubicBezTo>
                      <a:pt x="16093" y="6021"/>
                      <a:pt x="20124" y="8532"/>
                      <a:pt x="22633" y="11041"/>
                    </a:cubicBezTo>
                    <a:cubicBezTo>
                      <a:pt x="23510" y="11919"/>
                      <a:pt x="23510" y="13341"/>
                      <a:pt x="22633" y="14218"/>
                    </a:cubicBezTo>
                    <a:cubicBezTo>
                      <a:pt x="22194" y="14656"/>
                      <a:pt x="21619" y="14875"/>
                      <a:pt x="21045" y="14875"/>
                    </a:cubicBezTo>
                    <a:cubicBezTo>
                      <a:pt x="20470" y="14875"/>
                      <a:pt x="19896" y="14656"/>
                      <a:pt x="19457" y="14218"/>
                    </a:cubicBezTo>
                    <a:cubicBezTo>
                      <a:pt x="18520" y="13282"/>
                      <a:pt x="17023" y="11586"/>
                      <a:pt x="16193" y="10457"/>
                    </a:cubicBezTo>
                    <a:cubicBezTo>
                      <a:pt x="16193" y="10436"/>
                      <a:pt x="16194" y="10417"/>
                      <a:pt x="16194" y="10398"/>
                    </a:cubicBezTo>
                    <a:cubicBezTo>
                      <a:pt x="16212" y="8379"/>
                      <a:pt x="15133" y="6816"/>
                      <a:pt x="14102" y="5786"/>
                    </a:cubicBezTo>
                    <a:cubicBezTo>
                      <a:pt x="14176" y="5710"/>
                      <a:pt x="14246" y="5629"/>
                      <a:pt x="14311" y="5544"/>
                    </a:cubicBezTo>
                    <a:close/>
                    <a:moveTo>
                      <a:pt x="14878" y="12528"/>
                    </a:moveTo>
                    <a:cubicBezTo>
                      <a:pt x="14657" y="13366"/>
                      <a:pt x="14327" y="14240"/>
                      <a:pt x="13903" y="15091"/>
                    </a:cubicBezTo>
                    <a:lnTo>
                      <a:pt x="13905" y="15091"/>
                    </a:lnTo>
                    <a:cubicBezTo>
                      <a:pt x="13828" y="15243"/>
                      <a:pt x="13753" y="15386"/>
                      <a:pt x="13679" y="15523"/>
                    </a:cubicBezTo>
                    <a:lnTo>
                      <a:pt x="10720" y="15523"/>
                    </a:lnTo>
                    <a:cubicBezTo>
                      <a:pt x="10642" y="15378"/>
                      <a:pt x="10561" y="15227"/>
                      <a:pt x="10482" y="15066"/>
                    </a:cubicBezTo>
                    <a:cubicBezTo>
                      <a:pt x="10392" y="14887"/>
                      <a:pt x="10308" y="14706"/>
                      <a:pt x="10225" y="14525"/>
                    </a:cubicBezTo>
                    <a:lnTo>
                      <a:pt x="12874" y="14525"/>
                    </a:lnTo>
                    <a:cubicBezTo>
                      <a:pt x="13146" y="14520"/>
                      <a:pt x="13364" y="14298"/>
                      <a:pt x="13364" y="14025"/>
                    </a:cubicBezTo>
                    <a:cubicBezTo>
                      <a:pt x="13364" y="13755"/>
                      <a:pt x="13146" y="13532"/>
                      <a:pt x="12874" y="13526"/>
                    </a:cubicBezTo>
                    <a:lnTo>
                      <a:pt x="9825" y="13526"/>
                    </a:lnTo>
                    <a:cubicBezTo>
                      <a:pt x="9706" y="13191"/>
                      <a:pt x="9603" y="12856"/>
                      <a:pt x="9517" y="12528"/>
                    </a:cubicBezTo>
                    <a:close/>
                    <a:moveTo>
                      <a:pt x="13073" y="16521"/>
                    </a:moveTo>
                    <a:cubicBezTo>
                      <a:pt x="12686" y="17086"/>
                      <a:pt x="12368" y="17410"/>
                      <a:pt x="12206" y="17502"/>
                    </a:cubicBezTo>
                    <a:cubicBezTo>
                      <a:pt x="12045" y="17410"/>
                      <a:pt x="11724" y="17082"/>
                      <a:pt x="11334" y="16521"/>
                    </a:cubicBezTo>
                    <a:close/>
                    <a:moveTo>
                      <a:pt x="16043" y="11891"/>
                    </a:moveTo>
                    <a:cubicBezTo>
                      <a:pt x="16899" y="12949"/>
                      <a:pt x="18001" y="14174"/>
                      <a:pt x="18750" y="14924"/>
                    </a:cubicBezTo>
                    <a:cubicBezTo>
                      <a:pt x="19357" y="15532"/>
                      <a:pt x="20181" y="15873"/>
                      <a:pt x="21040" y="15873"/>
                    </a:cubicBezTo>
                    <a:cubicBezTo>
                      <a:pt x="21042" y="15873"/>
                      <a:pt x="21044" y="15873"/>
                      <a:pt x="21045" y="15873"/>
                    </a:cubicBezTo>
                    <a:cubicBezTo>
                      <a:pt x="21185" y="15873"/>
                      <a:pt x="21325" y="15863"/>
                      <a:pt x="21465" y="15845"/>
                    </a:cubicBezTo>
                    <a:lnTo>
                      <a:pt x="21465" y="15845"/>
                    </a:lnTo>
                    <a:cubicBezTo>
                      <a:pt x="21365" y="16229"/>
                      <a:pt x="21163" y="16581"/>
                      <a:pt x="20882" y="16861"/>
                    </a:cubicBezTo>
                    <a:cubicBezTo>
                      <a:pt x="20443" y="17299"/>
                      <a:pt x="19868" y="17518"/>
                      <a:pt x="19293" y="17518"/>
                    </a:cubicBezTo>
                    <a:cubicBezTo>
                      <a:pt x="18718" y="17518"/>
                      <a:pt x="18144" y="17299"/>
                      <a:pt x="17705" y="16861"/>
                    </a:cubicBezTo>
                    <a:cubicBezTo>
                      <a:pt x="17138" y="16296"/>
                      <a:pt x="15951" y="15012"/>
                      <a:pt x="15358" y="14270"/>
                    </a:cubicBezTo>
                    <a:cubicBezTo>
                      <a:pt x="15672" y="13463"/>
                      <a:pt x="15904" y="12656"/>
                      <a:pt x="16043" y="11891"/>
                    </a:cubicBezTo>
                    <a:close/>
                    <a:moveTo>
                      <a:pt x="8357" y="11905"/>
                    </a:moveTo>
                    <a:cubicBezTo>
                      <a:pt x="8512" y="12778"/>
                      <a:pt x="8775" y="13600"/>
                      <a:pt x="9043" y="14282"/>
                    </a:cubicBezTo>
                    <a:cubicBezTo>
                      <a:pt x="8364" y="15091"/>
                      <a:pt x="7219" y="16349"/>
                      <a:pt x="6708" y="16860"/>
                    </a:cubicBezTo>
                    <a:lnTo>
                      <a:pt x="6707" y="16861"/>
                    </a:lnTo>
                    <a:cubicBezTo>
                      <a:pt x="6288" y="17282"/>
                      <a:pt x="5719" y="17519"/>
                      <a:pt x="5125" y="17519"/>
                    </a:cubicBezTo>
                    <a:cubicBezTo>
                      <a:pt x="5123" y="17519"/>
                      <a:pt x="5121" y="17519"/>
                      <a:pt x="5119" y="17519"/>
                    </a:cubicBezTo>
                    <a:cubicBezTo>
                      <a:pt x="4099" y="17519"/>
                      <a:pt x="3207" y="16830"/>
                      <a:pt x="2948" y="15844"/>
                    </a:cubicBezTo>
                    <a:lnTo>
                      <a:pt x="2948" y="15844"/>
                    </a:lnTo>
                    <a:cubicBezTo>
                      <a:pt x="3088" y="15863"/>
                      <a:pt x="3228" y="15872"/>
                      <a:pt x="3367" y="15872"/>
                    </a:cubicBezTo>
                    <a:cubicBezTo>
                      <a:pt x="3369" y="15872"/>
                      <a:pt x="3371" y="15872"/>
                      <a:pt x="3373" y="15872"/>
                    </a:cubicBezTo>
                    <a:cubicBezTo>
                      <a:pt x="4232" y="15872"/>
                      <a:pt x="5056" y="15530"/>
                      <a:pt x="5663" y="14924"/>
                    </a:cubicBezTo>
                    <a:cubicBezTo>
                      <a:pt x="6408" y="14177"/>
                      <a:pt x="7503" y="12959"/>
                      <a:pt x="8357" y="11905"/>
                    </a:cubicBezTo>
                    <a:close/>
                    <a:moveTo>
                      <a:pt x="10122" y="0"/>
                    </a:moveTo>
                    <a:cubicBezTo>
                      <a:pt x="9847" y="0"/>
                      <a:pt x="9623" y="224"/>
                      <a:pt x="9623" y="499"/>
                    </a:cubicBezTo>
                    <a:cubicBezTo>
                      <a:pt x="9623" y="775"/>
                      <a:pt x="9847" y="999"/>
                      <a:pt x="10122" y="999"/>
                    </a:cubicBezTo>
                    <a:cubicBezTo>
                      <a:pt x="10505" y="999"/>
                      <a:pt x="10842" y="1247"/>
                      <a:pt x="10959" y="1611"/>
                    </a:cubicBezTo>
                    <a:cubicBezTo>
                      <a:pt x="9871" y="2193"/>
                      <a:pt x="9330" y="3447"/>
                      <a:pt x="9653" y="4637"/>
                    </a:cubicBezTo>
                    <a:cubicBezTo>
                      <a:pt x="8735" y="4924"/>
                      <a:pt x="7453" y="5569"/>
                      <a:pt x="6012" y="6475"/>
                    </a:cubicBezTo>
                    <a:cubicBezTo>
                      <a:pt x="4164" y="7636"/>
                      <a:pt x="2365" y="9043"/>
                      <a:pt x="1074" y="10334"/>
                    </a:cubicBezTo>
                    <a:cubicBezTo>
                      <a:pt x="340" y="11066"/>
                      <a:pt x="0" y="12106"/>
                      <a:pt x="162" y="13130"/>
                    </a:cubicBezTo>
                    <a:cubicBezTo>
                      <a:pt x="323" y="14155"/>
                      <a:pt x="963" y="15041"/>
                      <a:pt x="1886" y="15514"/>
                    </a:cubicBezTo>
                    <a:cubicBezTo>
                      <a:pt x="2010" y="17206"/>
                      <a:pt x="3419" y="18516"/>
                      <a:pt x="5117" y="18516"/>
                    </a:cubicBezTo>
                    <a:cubicBezTo>
                      <a:pt x="5118" y="18516"/>
                      <a:pt x="5119" y="18516"/>
                      <a:pt x="5119" y="18516"/>
                    </a:cubicBezTo>
                    <a:cubicBezTo>
                      <a:pt x="5123" y="18516"/>
                      <a:pt x="5127" y="18516"/>
                      <a:pt x="5130" y="18516"/>
                    </a:cubicBezTo>
                    <a:cubicBezTo>
                      <a:pt x="5988" y="18516"/>
                      <a:pt x="6809" y="18173"/>
                      <a:pt x="7413" y="17566"/>
                    </a:cubicBezTo>
                    <a:cubicBezTo>
                      <a:pt x="7864" y="17116"/>
                      <a:pt x="8791" y="16103"/>
                      <a:pt x="9486" y="15300"/>
                    </a:cubicBezTo>
                    <a:cubicBezTo>
                      <a:pt x="10019" y="16409"/>
                      <a:pt x="10664" y="17406"/>
                      <a:pt x="11228" y="17974"/>
                    </a:cubicBezTo>
                    <a:cubicBezTo>
                      <a:pt x="11593" y="18344"/>
                      <a:pt x="11905" y="18516"/>
                      <a:pt x="12206" y="18516"/>
                    </a:cubicBezTo>
                    <a:cubicBezTo>
                      <a:pt x="12588" y="18516"/>
                      <a:pt x="12998" y="18232"/>
                      <a:pt x="13494" y="17625"/>
                    </a:cubicBezTo>
                    <a:cubicBezTo>
                      <a:pt x="13893" y="17138"/>
                      <a:pt x="14323" y="16462"/>
                      <a:pt x="14703" y="15723"/>
                    </a:cubicBezTo>
                    <a:cubicBezTo>
                      <a:pt x="14776" y="15582"/>
                      <a:pt x="14847" y="15440"/>
                      <a:pt x="14915" y="15297"/>
                    </a:cubicBezTo>
                    <a:cubicBezTo>
                      <a:pt x="15567" y="16065"/>
                      <a:pt x="16509" y="17076"/>
                      <a:pt x="17000" y="17566"/>
                    </a:cubicBezTo>
                    <a:cubicBezTo>
                      <a:pt x="17618" y="18186"/>
                      <a:pt x="18447" y="18517"/>
                      <a:pt x="19293" y="18517"/>
                    </a:cubicBezTo>
                    <a:cubicBezTo>
                      <a:pt x="19672" y="18517"/>
                      <a:pt x="20053" y="18451"/>
                      <a:pt x="20421" y="18314"/>
                    </a:cubicBezTo>
                    <a:cubicBezTo>
                      <a:pt x="21611" y="17874"/>
                      <a:pt x="22432" y="16779"/>
                      <a:pt x="22527" y="15514"/>
                    </a:cubicBezTo>
                    <a:cubicBezTo>
                      <a:pt x="23448" y="15041"/>
                      <a:pt x="24089" y="14155"/>
                      <a:pt x="24249" y="13130"/>
                    </a:cubicBezTo>
                    <a:cubicBezTo>
                      <a:pt x="24411" y="12107"/>
                      <a:pt x="24072" y="11068"/>
                      <a:pt x="23339" y="10334"/>
                    </a:cubicBezTo>
                    <a:cubicBezTo>
                      <a:pt x="22047" y="9043"/>
                      <a:pt x="20247" y="7636"/>
                      <a:pt x="18401" y="6475"/>
                    </a:cubicBezTo>
                    <a:cubicBezTo>
                      <a:pt x="16958" y="5569"/>
                      <a:pt x="15676" y="4924"/>
                      <a:pt x="14757" y="4637"/>
                    </a:cubicBezTo>
                    <a:cubicBezTo>
                      <a:pt x="15081" y="3447"/>
                      <a:pt x="14541" y="2191"/>
                      <a:pt x="13453" y="1611"/>
                    </a:cubicBezTo>
                    <a:cubicBezTo>
                      <a:pt x="13569" y="1247"/>
                      <a:pt x="13906" y="999"/>
                      <a:pt x="14289" y="999"/>
                    </a:cubicBezTo>
                    <a:cubicBezTo>
                      <a:pt x="14564" y="999"/>
                      <a:pt x="14788" y="775"/>
                      <a:pt x="14788" y="499"/>
                    </a:cubicBezTo>
                    <a:cubicBezTo>
                      <a:pt x="14788" y="224"/>
                      <a:pt x="14564" y="0"/>
                      <a:pt x="14289" y="0"/>
                    </a:cubicBezTo>
                    <a:cubicBezTo>
                      <a:pt x="13470" y="0"/>
                      <a:pt x="12746" y="533"/>
                      <a:pt x="12500" y="1315"/>
                    </a:cubicBezTo>
                    <a:cubicBezTo>
                      <a:pt x="12402" y="1303"/>
                      <a:pt x="12304" y="1297"/>
                      <a:pt x="12206" y="1297"/>
                    </a:cubicBezTo>
                    <a:cubicBezTo>
                      <a:pt x="12107" y="1297"/>
                      <a:pt x="12009" y="1303"/>
                      <a:pt x="11911" y="1315"/>
                    </a:cubicBezTo>
                    <a:cubicBezTo>
                      <a:pt x="11665" y="533"/>
                      <a:pt x="10941" y="0"/>
                      <a:pt x="10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6157832" y="4513214"/>
                <a:ext cx="74603" cy="58318"/>
              </a:xfrm>
              <a:custGeom>
                <a:avLst/>
                <a:gdLst/>
                <a:ahLst/>
                <a:cxnLst/>
                <a:rect l="l" t="t" r="r" b="b"/>
                <a:pathLst>
                  <a:path w="3564" h="2786" extrusionOk="0">
                    <a:moveTo>
                      <a:pt x="570" y="1"/>
                    </a:moveTo>
                    <a:cubicBezTo>
                      <a:pt x="410" y="1"/>
                      <a:pt x="253" y="77"/>
                      <a:pt x="157" y="220"/>
                    </a:cubicBezTo>
                    <a:cubicBezTo>
                      <a:pt x="1" y="451"/>
                      <a:pt x="64" y="765"/>
                      <a:pt x="296" y="918"/>
                    </a:cubicBezTo>
                    <a:cubicBezTo>
                      <a:pt x="310" y="927"/>
                      <a:pt x="1604" y="1804"/>
                      <a:pt x="2695" y="2679"/>
                    </a:cubicBezTo>
                    <a:cubicBezTo>
                      <a:pt x="2786" y="2751"/>
                      <a:pt x="2894" y="2785"/>
                      <a:pt x="3002" y="2785"/>
                    </a:cubicBezTo>
                    <a:cubicBezTo>
                      <a:pt x="3148" y="2785"/>
                      <a:pt x="3293" y="2721"/>
                      <a:pt x="3393" y="2598"/>
                    </a:cubicBezTo>
                    <a:cubicBezTo>
                      <a:pt x="3564" y="2384"/>
                      <a:pt x="3531" y="2072"/>
                      <a:pt x="3319" y="1899"/>
                    </a:cubicBezTo>
                    <a:cubicBezTo>
                      <a:pt x="2196" y="999"/>
                      <a:pt x="910" y="127"/>
                      <a:pt x="856" y="91"/>
                    </a:cubicBezTo>
                    <a:cubicBezTo>
                      <a:pt x="769" y="30"/>
                      <a:pt x="669" y="1"/>
                      <a:pt x="5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6076091" y="4535779"/>
                <a:ext cx="21058" cy="20912"/>
              </a:xfrm>
              <a:custGeom>
                <a:avLst/>
                <a:gdLst/>
                <a:ahLst/>
                <a:cxnLst/>
                <a:rect l="l" t="t" r="r" b="b"/>
                <a:pathLst>
                  <a:path w="1006" h="999" extrusionOk="0">
                    <a:moveTo>
                      <a:pt x="500" y="0"/>
                    </a:moveTo>
                    <a:cubicBezTo>
                      <a:pt x="225" y="0"/>
                      <a:pt x="1" y="223"/>
                      <a:pt x="1" y="500"/>
                    </a:cubicBezTo>
                    <a:cubicBezTo>
                      <a:pt x="1" y="775"/>
                      <a:pt x="225" y="999"/>
                      <a:pt x="500" y="999"/>
                    </a:cubicBezTo>
                    <a:lnTo>
                      <a:pt x="506" y="999"/>
                    </a:lnTo>
                    <a:cubicBezTo>
                      <a:pt x="781" y="999"/>
                      <a:pt x="1005" y="775"/>
                      <a:pt x="1005" y="500"/>
                    </a:cubicBezTo>
                    <a:cubicBezTo>
                      <a:pt x="1005" y="223"/>
                      <a:pt x="781" y="0"/>
                      <a:pt x="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6013628" y="4395615"/>
                <a:ext cx="21037" cy="20912"/>
              </a:xfrm>
              <a:custGeom>
                <a:avLst/>
                <a:gdLst/>
                <a:ahLst/>
                <a:cxnLst/>
                <a:rect l="l" t="t" r="r" b="b"/>
                <a:pathLst>
                  <a:path w="1005" h="999" extrusionOk="0">
                    <a:moveTo>
                      <a:pt x="508" y="0"/>
                    </a:moveTo>
                    <a:cubicBezTo>
                      <a:pt x="507" y="0"/>
                      <a:pt x="507" y="0"/>
                      <a:pt x="506" y="0"/>
                    </a:cubicBezTo>
                    <a:lnTo>
                      <a:pt x="500" y="0"/>
                    </a:lnTo>
                    <a:cubicBezTo>
                      <a:pt x="224" y="0"/>
                      <a:pt x="1" y="223"/>
                      <a:pt x="1" y="500"/>
                    </a:cubicBezTo>
                    <a:cubicBezTo>
                      <a:pt x="1" y="775"/>
                      <a:pt x="224" y="999"/>
                      <a:pt x="500" y="999"/>
                    </a:cubicBezTo>
                    <a:lnTo>
                      <a:pt x="506" y="999"/>
                    </a:lnTo>
                    <a:cubicBezTo>
                      <a:pt x="782" y="999"/>
                      <a:pt x="1005" y="775"/>
                      <a:pt x="1005" y="500"/>
                    </a:cubicBezTo>
                    <a:cubicBezTo>
                      <a:pt x="1005" y="224"/>
                      <a:pt x="78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6052521" y="4395615"/>
                <a:ext cx="21037" cy="20912"/>
              </a:xfrm>
              <a:custGeom>
                <a:avLst/>
                <a:gdLst/>
                <a:ahLst/>
                <a:cxnLst/>
                <a:rect l="l" t="t" r="r" b="b"/>
                <a:pathLst>
                  <a:path w="1005" h="999" extrusionOk="0">
                    <a:moveTo>
                      <a:pt x="508" y="0"/>
                    </a:moveTo>
                    <a:cubicBezTo>
                      <a:pt x="507" y="0"/>
                      <a:pt x="507" y="0"/>
                      <a:pt x="506" y="0"/>
                    </a:cubicBezTo>
                    <a:lnTo>
                      <a:pt x="500" y="0"/>
                    </a:lnTo>
                    <a:cubicBezTo>
                      <a:pt x="223" y="0"/>
                      <a:pt x="1" y="223"/>
                      <a:pt x="1" y="500"/>
                    </a:cubicBezTo>
                    <a:cubicBezTo>
                      <a:pt x="1" y="775"/>
                      <a:pt x="223" y="999"/>
                      <a:pt x="500" y="999"/>
                    </a:cubicBezTo>
                    <a:lnTo>
                      <a:pt x="506" y="999"/>
                    </a:lnTo>
                    <a:cubicBezTo>
                      <a:pt x="781" y="999"/>
                      <a:pt x="1005" y="775"/>
                      <a:pt x="1005" y="500"/>
                    </a:cubicBezTo>
                    <a:cubicBezTo>
                      <a:pt x="1005" y="224"/>
                      <a:pt x="782"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3" name="Google Shape;703;p43"/>
          <p:cNvSpPr txBox="1">
            <a:spLocks noGrp="1"/>
          </p:cNvSpPr>
          <p:nvPr>
            <p:ph type="subTitle" idx="1"/>
          </p:nvPr>
        </p:nvSpPr>
        <p:spPr>
          <a:xfrm>
            <a:off x="2444400" y="1909025"/>
            <a:ext cx="6699600" cy="1056000"/>
          </a:xfrm>
          <a:prstGeom prst="rect">
            <a:avLst/>
          </a:prstGeom>
          <a:solidFill>
            <a:schemeClr val="accent1"/>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Draw 5 BIG boxes spread out around your paper. Label the boxes with the following 5 words or phrases:</a:t>
            </a:r>
            <a:endParaRPr>
              <a:solidFill>
                <a:schemeClr val="lt1"/>
              </a:solidFill>
            </a:endParaRPr>
          </a:p>
          <a:p>
            <a:pPr marL="0" lvl="0" indent="0" algn="ctr" rtl="0">
              <a:spcBef>
                <a:spcPts val="0"/>
              </a:spcBef>
              <a:spcAft>
                <a:spcPts val="0"/>
              </a:spcAft>
              <a:buNone/>
            </a:pPr>
            <a:r>
              <a:rPr lang="en">
                <a:solidFill>
                  <a:schemeClr val="lt1"/>
                </a:solidFill>
              </a:rPr>
              <a:t>Farm, grocery store, my garden, farmer’s market, corner store</a:t>
            </a:r>
            <a:endParaRPr>
              <a:solidFill>
                <a:schemeClr val="lt1"/>
              </a:solidFill>
            </a:endParaRPr>
          </a:p>
        </p:txBody>
      </p:sp>
      <p:grpSp>
        <p:nvGrpSpPr>
          <p:cNvPr id="704" name="Google Shape;704;p43"/>
          <p:cNvGrpSpPr/>
          <p:nvPr/>
        </p:nvGrpSpPr>
        <p:grpSpPr>
          <a:xfrm>
            <a:off x="0" y="1581300"/>
            <a:ext cx="2444400" cy="2357700"/>
            <a:chOff x="0" y="1581300"/>
            <a:chExt cx="2444400" cy="2357700"/>
          </a:xfrm>
        </p:grpSpPr>
        <p:sp>
          <p:nvSpPr>
            <p:cNvPr id="705" name="Google Shape;705;p43"/>
            <p:cNvSpPr/>
            <p:nvPr/>
          </p:nvSpPr>
          <p:spPr>
            <a:xfrm>
              <a:off x="0" y="1581300"/>
              <a:ext cx="2444400" cy="2357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3"/>
            <p:cNvSpPr txBox="1"/>
            <p:nvPr/>
          </p:nvSpPr>
          <p:spPr>
            <a:xfrm>
              <a:off x="86600" y="1686875"/>
              <a:ext cx="489000" cy="384300"/>
            </a:xfrm>
            <a:prstGeom prst="rect">
              <a:avLst/>
            </a:prstGeom>
            <a:solidFill>
              <a:schemeClr val="accent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Fira Sans Condensed"/>
                  <a:ea typeface="Fira Sans Condensed"/>
                  <a:cs typeface="Fira Sans Condensed"/>
                  <a:sym typeface="Fira Sans Condensed"/>
                </a:rPr>
                <a:t>Farm</a:t>
              </a:r>
              <a:endParaRPr sz="1100">
                <a:solidFill>
                  <a:schemeClr val="dk1"/>
                </a:solidFill>
                <a:latin typeface="Fira Sans Condensed"/>
                <a:ea typeface="Fira Sans Condensed"/>
                <a:cs typeface="Fira Sans Condensed"/>
                <a:sym typeface="Fira Sans Condensed"/>
              </a:endParaRPr>
            </a:p>
          </p:txBody>
        </p:sp>
        <p:sp>
          <p:nvSpPr>
            <p:cNvPr id="707" name="Google Shape;707;p43"/>
            <p:cNvSpPr txBox="1"/>
            <p:nvPr/>
          </p:nvSpPr>
          <p:spPr>
            <a:xfrm>
              <a:off x="1681500" y="1686875"/>
              <a:ext cx="650700" cy="534900"/>
            </a:xfrm>
            <a:prstGeom prst="rect">
              <a:avLst/>
            </a:prstGeom>
            <a:solidFill>
              <a:schemeClr val="accent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dk1"/>
                  </a:solidFill>
                  <a:latin typeface="Fira Sans Condensed"/>
                  <a:ea typeface="Fira Sans Condensed"/>
                  <a:cs typeface="Fira Sans Condensed"/>
                  <a:sym typeface="Fira Sans Condensed"/>
                </a:rPr>
                <a:t>Grocery Store</a:t>
              </a:r>
              <a:endParaRPr sz="1100">
                <a:solidFill>
                  <a:schemeClr val="dk1"/>
                </a:solidFill>
                <a:latin typeface="Fira Sans Condensed"/>
                <a:ea typeface="Fira Sans Condensed"/>
                <a:cs typeface="Fira Sans Condensed"/>
                <a:sym typeface="Fira Sans Condensed"/>
              </a:endParaRPr>
            </a:p>
          </p:txBody>
        </p:sp>
        <p:sp>
          <p:nvSpPr>
            <p:cNvPr id="708" name="Google Shape;708;p43"/>
            <p:cNvSpPr txBox="1"/>
            <p:nvPr/>
          </p:nvSpPr>
          <p:spPr>
            <a:xfrm>
              <a:off x="158588" y="3337175"/>
              <a:ext cx="818100" cy="534900"/>
            </a:xfrm>
            <a:prstGeom prst="rect">
              <a:avLst/>
            </a:prstGeom>
            <a:solidFill>
              <a:schemeClr val="accent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dk1"/>
                  </a:solidFill>
                  <a:latin typeface="Fira Sans Condensed"/>
                  <a:ea typeface="Fira Sans Condensed"/>
                  <a:cs typeface="Fira Sans Condensed"/>
                  <a:sym typeface="Fira Sans Condensed"/>
                </a:rPr>
                <a:t>Farmer’s Market</a:t>
              </a:r>
              <a:endParaRPr sz="1100">
                <a:solidFill>
                  <a:schemeClr val="dk1"/>
                </a:solidFill>
                <a:latin typeface="Fira Sans Condensed"/>
                <a:ea typeface="Fira Sans Condensed"/>
                <a:cs typeface="Fira Sans Condensed"/>
                <a:sym typeface="Fira Sans Condensed"/>
              </a:endParaRPr>
            </a:p>
          </p:txBody>
        </p:sp>
        <p:sp>
          <p:nvSpPr>
            <p:cNvPr id="709" name="Google Shape;709;p43"/>
            <p:cNvSpPr txBox="1"/>
            <p:nvPr/>
          </p:nvSpPr>
          <p:spPr>
            <a:xfrm>
              <a:off x="1714050" y="3262175"/>
              <a:ext cx="612000" cy="534900"/>
            </a:xfrm>
            <a:prstGeom prst="rect">
              <a:avLst/>
            </a:prstGeom>
            <a:solidFill>
              <a:schemeClr val="accent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dk1"/>
                  </a:solidFill>
                  <a:latin typeface="Fira Sans Condensed"/>
                  <a:ea typeface="Fira Sans Condensed"/>
                  <a:cs typeface="Fira Sans Condensed"/>
                  <a:sym typeface="Fira Sans Condensed"/>
                </a:rPr>
                <a:t>Corner Store</a:t>
              </a:r>
              <a:endParaRPr sz="1100">
                <a:solidFill>
                  <a:schemeClr val="dk1"/>
                </a:solidFill>
                <a:latin typeface="Fira Sans Condensed"/>
                <a:ea typeface="Fira Sans Condensed"/>
                <a:cs typeface="Fira Sans Condensed"/>
                <a:sym typeface="Fira Sans Condensed"/>
              </a:endParaRPr>
            </a:p>
          </p:txBody>
        </p:sp>
        <p:sp>
          <p:nvSpPr>
            <p:cNvPr id="710" name="Google Shape;710;p43"/>
            <p:cNvSpPr txBox="1"/>
            <p:nvPr/>
          </p:nvSpPr>
          <p:spPr>
            <a:xfrm>
              <a:off x="741113" y="2430125"/>
              <a:ext cx="612000" cy="534900"/>
            </a:xfrm>
            <a:prstGeom prst="rect">
              <a:avLst/>
            </a:prstGeom>
            <a:solidFill>
              <a:schemeClr val="accent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dk1"/>
                  </a:solidFill>
                  <a:latin typeface="Fira Sans Condensed"/>
                  <a:ea typeface="Fira Sans Condensed"/>
                  <a:cs typeface="Fira Sans Condensed"/>
                  <a:sym typeface="Fira Sans Condensed"/>
                </a:rPr>
                <a:t>My Garden</a:t>
              </a:r>
              <a:endParaRPr sz="1100">
                <a:solidFill>
                  <a:schemeClr val="dk1"/>
                </a:solidFill>
                <a:latin typeface="Fira Sans Condensed"/>
                <a:ea typeface="Fira Sans Condensed"/>
                <a:cs typeface="Fira Sans Condensed"/>
                <a:sym typeface="Fira Sans Condense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7"/>
                                        </p:tgtEl>
                                        <p:attrNameLst>
                                          <p:attrName>style.visibility</p:attrName>
                                        </p:attrNameLst>
                                      </p:cBhvr>
                                      <p:to>
                                        <p:strVal val="visible"/>
                                      </p:to>
                                    </p:set>
                                    <p:animEffect transition="in" filter="fade">
                                      <p:cBhvr>
                                        <p:cTn id="7" dur="1000"/>
                                        <p:tgtEl>
                                          <p:spTgt spid="6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6"/>
                                        </p:tgtEl>
                                        <p:attrNameLst>
                                          <p:attrName>style.visibility</p:attrName>
                                        </p:attrNameLst>
                                      </p:cBhvr>
                                      <p:to>
                                        <p:strVal val="visible"/>
                                      </p:to>
                                    </p:set>
                                    <p:animEffect transition="in" filter="fade">
                                      <p:cBhvr>
                                        <p:cTn id="12" dur="1000"/>
                                        <p:tgtEl>
                                          <p:spTgt spid="6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3"/>
                                        </p:tgtEl>
                                        <p:attrNameLst>
                                          <p:attrName>style.visibility</p:attrName>
                                        </p:attrNameLst>
                                      </p:cBhvr>
                                      <p:to>
                                        <p:strVal val="visible"/>
                                      </p:to>
                                    </p:set>
                                    <p:animEffect transition="in" filter="fade">
                                      <p:cBhvr>
                                        <p:cTn id="17" dur="1000"/>
                                        <p:tgtEl>
                                          <p:spTgt spid="70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0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88"/>
                                        </p:tgtEl>
                                        <p:attrNameLst>
                                          <p:attrName>style.visibility</p:attrName>
                                        </p:attrNameLst>
                                      </p:cBhvr>
                                      <p:to>
                                        <p:strVal val="visible"/>
                                      </p:to>
                                    </p:set>
                                    <p:animEffect transition="in" filter="fade">
                                      <p:cBhvr>
                                        <p:cTn id="26" dur="1000"/>
                                        <p:tgtEl>
                                          <p:spTgt spid="68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89"/>
                                        </p:tgtEl>
                                        <p:attrNameLst>
                                          <p:attrName>style.visibility</p:attrName>
                                        </p:attrNameLst>
                                      </p:cBhvr>
                                      <p:to>
                                        <p:strVal val="visible"/>
                                      </p:to>
                                    </p:set>
                                    <p:animEffect transition="in" filter="fade">
                                      <p:cBhvr>
                                        <p:cTn id="31" dur="1000"/>
                                        <p:tgtEl>
                                          <p:spTgt spid="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44"/>
          <p:cNvSpPr/>
          <p:nvPr/>
        </p:nvSpPr>
        <p:spPr>
          <a:xfrm rot="-2342392">
            <a:off x="-28916" y="48475"/>
            <a:ext cx="1228576" cy="945493"/>
          </a:xfrm>
          <a:custGeom>
            <a:avLst/>
            <a:gdLst/>
            <a:ahLst/>
            <a:cxnLst/>
            <a:rect l="l" t="t" r="r" b="b"/>
            <a:pathLst>
              <a:path w="2741" h="1735" extrusionOk="0">
                <a:moveTo>
                  <a:pt x="536" y="0"/>
                </a:moveTo>
                <a:cubicBezTo>
                  <a:pt x="487" y="0"/>
                  <a:pt x="438" y="7"/>
                  <a:pt x="395" y="32"/>
                </a:cubicBezTo>
                <a:cubicBezTo>
                  <a:pt x="342" y="64"/>
                  <a:pt x="309" y="121"/>
                  <a:pt x="278" y="175"/>
                </a:cubicBezTo>
                <a:cubicBezTo>
                  <a:pt x="142" y="415"/>
                  <a:pt x="0" y="684"/>
                  <a:pt x="59" y="954"/>
                </a:cubicBezTo>
                <a:cubicBezTo>
                  <a:pt x="169" y="1473"/>
                  <a:pt x="784" y="1734"/>
                  <a:pt x="1391" y="1734"/>
                </a:cubicBezTo>
                <a:cubicBezTo>
                  <a:pt x="1921" y="1734"/>
                  <a:pt x="2444" y="1536"/>
                  <a:pt x="2621" y="1136"/>
                </a:cubicBezTo>
                <a:cubicBezTo>
                  <a:pt x="2626" y="1126"/>
                  <a:pt x="2630" y="1116"/>
                  <a:pt x="2634" y="1106"/>
                </a:cubicBezTo>
                <a:cubicBezTo>
                  <a:pt x="2740" y="826"/>
                  <a:pt x="2634" y="463"/>
                  <a:pt x="2364" y="335"/>
                </a:cubicBezTo>
                <a:cubicBezTo>
                  <a:pt x="1764" y="52"/>
                  <a:pt x="1270" y="45"/>
                  <a:pt x="607" y="4"/>
                </a:cubicBezTo>
                <a:cubicBezTo>
                  <a:pt x="584" y="2"/>
                  <a:pt x="560" y="0"/>
                  <a:pt x="536" y="0"/>
                </a:cubicBezTo>
                <a:close/>
              </a:path>
            </a:pathLst>
          </a:custGeom>
          <a:solidFill>
            <a:srgbClr val="E1A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6" name="Google Shape;716;p44"/>
          <p:cNvPicPr preferRelativeResize="0"/>
          <p:nvPr/>
        </p:nvPicPr>
        <p:blipFill>
          <a:blip r:embed="rId3">
            <a:alphaModFix/>
          </a:blip>
          <a:stretch>
            <a:fillRect/>
          </a:stretch>
        </p:blipFill>
        <p:spPr>
          <a:xfrm>
            <a:off x="-1" y="2925452"/>
            <a:ext cx="2776254" cy="2097679"/>
          </a:xfrm>
          <a:prstGeom prst="rect">
            <a:avLst/>
          </a:prstGeom>
          <a:noFill/>
          <a:ln>
            <a:noFill/>
          </a:ln>
        </p:spPr>
      </p:pic>
      <p:pic>
        <p:nvPicPr>
          <p:cNvPr id="717" name="Google Shape;717;p44"/>
          <p:cNvPicPr preferRelativeResize="0"/>
          <p:nvPr/>
        </p:nvPicPr>
        <p:blipFill>
          <a:blip r:embed="rId4">
            <a:alphaModFix/>
          </a:blip>
          <a:stretch>
            <a:fillRect/>
          </a:stretch>
        </p:blipFill>
        <p:spPr>
          <a:xfrm>
            <a:off x="5968765" y="2561750"/>
            <a:ext cx="3087385" cy="2058276"/>
          </a:xfrm>
          <a:prstGeom prst="rect">
            <a:avLst/>
          </a:prstGeom>
          <a:noFill/>
          <a:ln>
            <a:noFill/>
          </a:ln>
        </p:spPr>
      </p:pic>
      <p:sp>
        <p:nvSpPr>
          <p:cNvPr id="718" name="Google Shape;718;p44"/>
          <p:cNvSpPr txBox="1">
            <a:spLocks noGrp="1"/>
          </p:cNvSpPr>
          <p:nvPr>
            <p:ph type="subTitle" idx="4294967295"/>
          </p:nvPr>
        </p:nvSpPr>
        <p:spPr>
          <a:xfrm>
            <a:off x="6629150" y="2464800"/>
            <a:ext cx="2427000" cy="3555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Farmer’s market</a:t>
            </a:r>
            <a:endParaRPr/>
          </a:p>
        </p:txBody>
      </p:sp>
      <p:sp>
        <p:nvSpPr>
          <p:cNvPr id="719" name="Google Shape;719;p44"/>
          <p:cNvSpPr txBox="1">
            <a:spLocks noGrp="1"/>
          </p:cNvSpPr>
          <p:nvPr>
            <p:ph type="subTitle" idx="4294967295"/>
          </p:nvPr>
        </p:nvSpPr>
        <p:spPr>
          <a:xfrm>
            <a:off x="0" y="4667625"/>
            <a:ext cx="2427000" cy="3555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Corner store or Bodega</a:t>
            </a:r>
            <a:endParaRPr/>
          </a:p>
        </p:txBody>
      </p:sp>
      <p:pic>
        <p:nvPicPr>
          <p:cNvPr id="720" name="Google Shape;720;p44"/>
          <p:cNvPicPr preferRelativeResize="0"/>
          <p:nvPr/>
        </p:nvPicPr>
        <p:blipFill>
          <a:blip r:embed="rId5">
            <a:alphaModFix/>
          </a:blip>
          <a:stretch>
            <a:fillRect/>
          </a:stretch>
        </p:blipFill>
        <p:spPr>
          <a:xfrm>
            <a:off x="1189474" y="562163"/>
            <a:ext cx="3075197" cy="2058275"/>
          </a:xfrm>
          <a:prstGeom prst="rect">
            <a:avLst/>
          </a:prstGeom>
          <a:noFill/>
          <a:ln>
            <a:noFill/>
          </a:ln>
        </p:spPr>
      </p:pic>
      <p:sp>
        <p:nvSpPr>
          <p:cNvPr id="721" name="Google Shape;721;p44"/>
          <p:cNvSpPr txBox="1">
            <a:spLocks noGrp="1"/>
          </p:cNvSpPr>
          <p:nvPr>
            <p:ph type="subTitle" idx="4294967295"/>
          </p:nvPr>
        </p:nvSpPr>
        <p:spPr>
          <a:xfrm>
            <a:off x="1189475" y="2214575"/>
            <a:ext cx="2326800" cy="4101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Pick it up at the farm</a:t>
            </a:r>
            <a:endParaRPr/>
          </a:p>
        </p:txBody>
      </p:sp>
      <p:pic>
        <p:nvPicPr>
          <p:cNvPr id="722" name="Google Shape;722;p44"/>
          <p:cNvPicPr preferRelativeResize="0"/>
          <p:nvPr/>
        </p:nvPicPr>
        <p:blipFill>
          <a:blip r:embed="rId6">
            <a:alphaModFix/>
          </a:blip>
          <a:stretch>
            <a:fillRect/>
          </a:stretch>
        </p:blipFill>
        <p:spPr>
          <a:xfrm>
            <a:off x="3198297" y="3038150"/>
            <a:ext cx="2590674" cy="1937376"/>
          </a:xfrm>
          <a:prstGeom prst="rect">
            <a:avLst/>
          </a:prstGeom>
          <a:noFill/>
          <a:ln>
            <a:noFill/>
          </a:ln>
        </p:spPr>
      </p:pic>
      <p:sp>
        <p:nvSpPr>
          <p:cNvPr id="723" name="Google Shape;723;p44"/>
          <p:cNvSpPr txBox="1">
            <a:spLocks noGrp="1"/>
          </p:cNvSpPr>
          <p:nvPr>
            <p:ph type="subTitle" idx="4294967295"/>
          </p:nvPr>
        </p:nvSpPr>
        <p:spPr>
          <a:xfrm>
            <a:off x="3183925" y="4620025"/>
            <a:ext cx="1357800" cy="3555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Your garden</a:t>
            </a:r>
            <a:endParaRPr/>
          </a:p>
        </p:txBody>
      </p:sp>
      <p:pic>
        <p:nvPicPr>
          <p:cNvPr id="724" name="Google Shape;724;p44"/>
          <p:cNvPicPr preferRelativeResize="0"/>
          <p:nvPr/>
        </p:nvPicPr>
        <p:blipFill>
          <a:blip r:embed="rId7">
            <a:alphaModFix/>
          </a:blip>
          <a:stretch>
            <a:fillRect/>
          </a:stretch>
        </p:blipFill>
        <p:spPr>
          <a:xfrm>
            <a:off x="6526600" y="455003"/>
            <a:ext cx="2427047" cy="1667369"/>
          </a:xfrm>
          <a:prstGeom prst="rect">
            <a:avLst/>
          </a:prstGeom>
          <a:noFill/>
          <a:ln>
            <a:noFill/>
          </a:ln>
        </p:spPr>
      </p:pic>
      <p:sp>
        <p:nvSpPr>
          <p:cNvPr id="725" name="Google Shape;725;p44"/>
          <p:cNvSpPr txBox="1">
            <a:spLocks noGrp="1"/>
          </p:cNvSpPr>
          <p:nvPr>
            <p:ph type="subTitle" idx="4294967295"/>
          </p:nvPr>
        </p:nvSpPr>
        <p:spPr>
          <a:xfrm>
            <a:off x="6526600" y="1783650"/>
            <a:ext cx="1470600" cy="3555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Grocery Store</a:t>
            </a:r>
            <a:endParaRPr/>
          </a:p>
        </p:txBody>
      </p:sp>
      <p:sp>
        <p:nvSpPr>
          <p:cNvPr id="726" name="Google Shape;726;p44"/>
          <p:cNvSpPr txBox="1">
            <a:spLocks noGrp="1"/>
          </p:cNvSpPr>
          <p:nvPr>
            <p:ph type="subTitle" idx="4294967295"/>
          </p:nvPr>
        </p:nvSpPr>
        <p:spPr>
          <a:xfrm>
            <a:off x="1587900" y="40775"/>
            <a:ext cx="5968200" cy="5214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1600"/>
              </a:spcAft>
              <a:buNone/>
            </a:pPr>
            <a:r>
              <a:rPr lang="en"/>
              <a:t>Where will it be the </a:t>
            </a:r>
            <a:r>
              <a:rPr lang="en" b="1"/>
              <a:t>freshest</a:t>
            </a:r>
            <a:r>
              <a:rPr lang="en"/>
              <a:t>? </a:t>
            </a:r>
            <a:r>
              <a:rPr lang="en" b="1"/>
              <a:t>Least fresh</a:t>
            </a:r>
            <a:r>
              <a:rPr lang="en"/>
              <a:t>? </a:t>
            </a:r>
            <a:r>
              <a:rPr lang="en" b="1"/>
              <a:t>Medium fresh?</a:t>
            </a:r>
            <a:endParaRPr b="1"/>
          </a:p>
        </p:txBody>
      </p:sp>
      <p:grpSp>
        <p:nvGrpSpPr>
          <p:cNvPr id="727" name="Google Shape;727;p44"/>
          <p:cNvGrpSpPr/>
          <p:nvPr/>
        </p:nvGrpSpPr>
        <p:grpSpPr>
          <a:xfrm>
            <a:off x="355512" y="302885"/>
            <a:ext cx="459740" cy="534972"/>
            <a:chOff x="1658287" y="1283141"/>
            <a:chExt cx="459740" cy="534972"/>
          </a:xfrm>
        </p:grpSpPr>
        <p:sp>
          <p:nvSpPr>
            <p:cNvPr id="728" name="Google Shape;728;p44"/>
            <p:cNvSpPr/>
            <p:nvPr/>
          </p:nvSpPr>
          <p:spPr>
            <a:xfrm>
              <a:off x="1658287" y="1283141"/>
              <a:ext cx="459740" cy="154691"/>
            </a:xfrm>
            <a:custGeom>
              <a:avLst/>
              <a:gdLst/>
              <a:ahLst/>
              <a:cxnLst/>
              <a:rect l="l" t="t" r="r" b="b"/>
              <a:pathLst>
                <a:path w="21963" h="7390" extrusionOk="0">
                  <a:moveTo>
                    <a:pt x="3494" y="1000"/>
                  </a:moveTo>
                  <a:lnTo>
                    <a:pt x="3494" y="4644"/>
                  </a:lnTo>
                  <a:lnTo>
                    <a:pt x="1212" y="4644"/>
                  </a:lnTo>
                  <a:lnTo>
                    <a:pt x="2540" y="1000"/>
                  </a:lnTo>
                  <a:close/>
                  <a:moveTo>
                    <a:pt x="6988" y="1000"/>
                  </a:moveTo>
                  <a:lnTo>
                    <a:pt x="6986" y="4644"/>
                  </a:lnTo>
                  <a:lnTo>
                    <a:pt x="4492" y="4644"/>
                  </a:lnTo>
                  <a:lnTo>
                    <a:pt x="4492" y="1000"/>
                  </a:lnTo>
                  <a:close/>
                  <a:moveTo>
                    <a:pt x="10481" y="1000"/>
                  </a:moveTo>
                  <a:lnTo>
                    <a:pt x="10481" y="4644"/>
                  </a:lnTo>
                  <a:lnTo>
                    <a:pt x="7986" y="4644"/>
                  </a:lnTo>
                  <a:lnTo>
                    <a:pt x="7986" y="1000"/>
                  </a:lnTo>
                  <a:close/>
                  <a:moveTo>
                    <a:pt x="13977" y="1000"/>
                  </a:moveTo>
                  <a:lnTo>
                    <a:pt x="13974" y="4644"/>
                  </a:lnTo>
                  <a:lnTo>
                    <a:pt x="11480" y="4644"/>
                  </a:lnTo>
                  <a:lnTo>
                    <a:pt x="11480" y="1000"/>
                  </a:lnTo>
                  <a:close/>
                  <a:moveTo>
                    <a:pt x="17470" y="1000"/>
                  </a:moveTo>
                  <a:lnTo>
                    <a:pt x="17467" y="4644"/>
                  </a:lnTo>
                  <a:lnTo>
                    <a:pt x="14975" y="4644"/>
                  </a:lnTo>
                  <a:lnTo>
                    <a:pt x="14975" y="1000"/>
                  </a:lnTo>
                  <a:close/>
                  <a:moveTo>
                    <a:pt x="19420" y="1000"/>
                  </a:moveTo>
                  <a:lnTo>
                    <a:pt x="20748" y="4644"/>
                  </a:lnTo>
                  <a:lnTo>
                    <a:pt x="18466" y="4644"/>
                  </a:lnTo>
                  <a:lnTo>
                    <a:pt x="18466" y="1000"/>
                  </a:lnTo>
                  <a:close/>
                  <a:moveTo>
                    <a:pt x="3391" y="5643"/>
                  </a:moveTo>
                  <a:cubicBezTo>
                    <a:pt x="3190" y="6098"/>
                    <a:pt x="2741" y="6391"/>
                    <a:pt x="2245" y="6391"/>
                  </a:cubicBezTo>
                  <a:cubicBezTo>
                    <a:pt x="1751" y="6389"/>
                    <a:pt x="1303" y="6096"/>
                    <a:pt x="1104" y="5643"/>
                  </a:cubicBezTo>
                  <a:close/>
                  <a:moveTo>
                    <a:pt x="6883" y="5643"/>
                  </a:moveTo>
                  <a:cubicBezTo>
                    <a:pt x="6684" y="6096"/>
                    <a:pt x="6235" y="6389"/>
                    <a:pt x="5741" y="6391"/>
                  </a:cubicBezTo>
                  <a:lnTo>
                    <a:pt x="5739" y="6391"/>
                  </a:lnTo>
                  <a:cubicBezTo>
                    <a:pt x="5243" y="6389"/>
                    <a:pt x="4795" y="6096"/>
                    <a:pt x="4597" y="5643"/>
                  </a:cubicBezTo>
                  <a:close/>
                  <a:moveTo>
                    <a:pt x="10375" y="5643"/>
                  </a:moveTo>
                  <a:cubicBezTo>
                    <a:pt x="10177" y="6096"/>
                    <a:pt x="9728" y="6389"/>
                    <a:pt x="9233" y="6391"/>
                  </a:cubicBezTo>
                  <a:cubicBezTo>
                    <a:pt x="8737" y="6389"/>
                    <a:pt x="8289" y="6096"/>
                    <a:pt x="8090" y="5643"/>
                  </a:cubicBezTo>
                  <a:close/>
                  <a:moveTo>
                    <a:pt x="13871" y="5643"/>
                  </a:moveTo>
                  <a:cubicBezTo>
                    <a:pt x="13672" y="6096"/>
                    <a:pt x="13224" y="6389"/>
                    <a:pt x="12728" y="6391"/>
                  </a:cubicBezTo>
                  <a:lnTo>
                    <a:pt x="12727" y="6391"/>
                  </a:lnTo>
                  <a:cubicBezTo>
                    <a:pt x="12230" y="6389"/>
                    <a:pt x="11781" y="6096"/>
                    <a:pt x="11583" y="5643"/>
                  </a:cubicBezTo>
                  <a:close/>
                  <a:moveTo>
                    <a:pt x="17364" y="5643"/>
                  </a:moveTo>
                  <a:cubicBezTo>
                    <a:pt x="17166" y="6096"/>
                    <a:pt x="16718" y="6389"/>
                    <a:pt x="16222" y="6391"/>
                  </a:cubicBezTo>
                  <a:lnTo>
                    <a:pt x="16220" y="6391"/>
                  </a:lnTo>
                  <a:cubicBezTo>
                    <a:pt x="15724" y="6389"/>
                    <a:pt x="15277" y="6096"/>
                    <a:pt x="15076" y="5643"/>
                  </a:cubicBezTo>
                  <a:close/>
                  <a:moveTo>
                    <a:pt x="20857" y="5643"/>
                  </a:moveTo>
                  <a:cubicBezTo>
                    <a:pt x="20658" y="6098"/>
                    <a:pt x="20209" y="6391"/>
                    <a:pt x="19714" y="6391"/>
                  </a:cubicBezTo>
                  <a:cubicBezTo>
                    <a:pt x="19218" y="6391"/>
                    <a:pt x="18770" y="6098"/>
                    <a:pt x="18570" y="5643"/>
                  </a:cubicBezTo>
                  <a:close/>
                  <a:moveTo>
                    <a:pt x="2191" y="1"/>
                  </a:moveTo>
                  <a:cubicBezTo>
                    <a:pt x="1980" y="1"/>
                    <a:pt x="1793" y="132"/>
                    <a:pt x="1721" y="329"/>
                  </a:cubicBezTo>
                  <a:lnTo>
                    <a:pt x="31" y="4971"/>
                  </a:lnTo>
                  <a:cubicBezTo>
                    <a:pt x="10" y="5026"/>
                    <a:pt x="0" y="5085"/>
                    <a:pt x="0" y="5142"/>
                  </a:cubicBezTo>
                  <a:lnTo>
                    <a:pt x="0" y="5161"/>
                  </a:lnTo>
                  <a:lnTo>
                    <a:pt x="0" y="5169"/>
                  </a:lnTo>
                  <a:cubicBezTo>
                    <a:pt x="10" y="6117"/>
                    <a:pt x="614" y="6954"/>
                    <a:pt x="1511" y="7265"/>
                  </a:cubicBezTo>
                  <a:cubicBezTo>
                    <a:pt x="1752" y="7349"/>
                    <a:pt x="2000" y="7389"/>
                    <a:pt x="2245" y="7389"/>
                  </a:cubicBezTo>
                  <a:cubicBezTo>
                    <a:pt x="2912" y="7389"/>
                    <a:pt x="3560" y="7091"/>
                    <a:pt x="3994" y="6552"/>
                  </a:cubicBezTo>
                  <a:cubicBezTo>
                    <a:pt x="4420" y="7081"/>
                    <a:pt x="5062" y="7389"/>
                    <a:pt x="5741" y="7389"/>
                  </a:cubicBezTo>
                  <a:cubicBezTo>
                    <a:pt x="6419" y="7389"/>
                    <a:pt x="7063" y="7081"/>
                    <a:pt x="7488" y="6552"/>
                  </a:cubicBezTo>
                  <a:cubicBezTo>
                    <a:pt x="7914" y="7081"/>
                    <a:pt x="8556" y="7389"/>
                    <a:pt x="9234" y="7389"/>
                  </a:cubicBezTo>
                  <a:cubicBezTo>
                    <a:pt x="9913" y="7389"/>
                    <a:pt x="10556" y="7081"/>
                    <a:pt x="10982" y="6552"/>
                  </a:cubicBezTo>
                  <a:cubicBezTo>
                    <a:pt x="11407" y="7081"/>
                    <a:pt x="12049" y="7389"/>
                    <a:pt x="12728" y="7389"/>
                  </a:cubicBezTo>
                  <a:cubicBezTo>
                    <a:pt x="13407" y="7389"/>
                    <a:pt x="14050" y="7081"/>
                    <a:pt x="14476" y="6552"/>
                  </a:cubicBezTo>
                  <a:cubicBezTo>
                    <a:pt x="14901" y="7081"/>
                    <a:pt x="15543" y="7389"/>
                    <a:pt x="16222" y="7389"/>
                  </a:cubicBezTo>
                  <a:cubicBezTo>
                    <a:pt x="16901" y="7389"/>
                    <a:pt x="17544" y="7081"/>
                    <a:pt x="17970" y="6552"/>
                  </a:cubicBezTo>
                  <a:cubicBezTo>
                    <a:pt x="18404" y="7090"/>
                    <a:pt x="19051" y="7388"/>
                    <a:pt x="19717" y="7388"/>
                  </a:cubicBezTo>
                  <a:cubicBezTo>
                    <a:pt x="19963" y="7388"/>
                    <a:pt x="20211" y="7347"/>
                    <a:pt x="20452" y="7264"/>
                  </a:cubicBezTo>
                  <a:cubicBezTo>
                    <a:pt x="21346" y="6954"/>
                    <a:pt x="21951" y="6117"/>
                    <a:pt x="21962" y="5170"/>
                  </a:cubicBezTo>
                  <a:cubicBezTo>
                    <a:pt x="21962" y="5167"/>
                    <a:pt x="21962" y="5164"/>
                    <a:pt x="21962" y="5163"/>
                  </a:cubicBezTo>
                  <a:lnTo>
                    <a:pt x="21962" y="5143"/>
                  </a:lnTo>
                  <a:lnTo>
                    <a:pt x="21962" y="5142"/>
                  </a:lnTo>
                  <a:cubicBezTo>
                    <a:pt x="21962" y="5085"/>
                    <a:pt x="21952" y="5026"/>
                    <a:pt x="21932" y="4971"/>
                  </a:cubicBezTo>
                  <a:lnTo>
                    <a:pt x="20241" y="329"/>
                  </a:lnTo>
                  <a:cubicBezTo>
                    <a:pt x="20169" y="132"/>
                    <a:pt x="19982" y="1"/>
                    <a:pt x="19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4"/>
            <p:cNvSpPr/>
            <p:nvPr/>
          </p:nvSpPr>
          <p:spPr>
            <a:xfrm>
              <a:off x="1841990" y="1584066"/>
              <a:ext cx="21037" cy="20912"/>
            </a:xfrm>
            <a:custGeom>
              <a:avLst/>
              <a:gdLst/>
              <a:ahLst/>
              <a:cxnLst/>
              <a:rect l="l" t="t" r="r" b="b"/>
              <a:pathLst>
                <a:path w="1005" h="999" extrusionOk="0">
                  <a:moveTo>
                    <a:pt x="500" y="0"/>
                  </a:moveTo>
                  <a:cubicBezTo>
                    <a:pt x="224" y="0"/>
                    <a:pt x="0" y="224"/>
                    <a:pt x="0" y="499"/>
                  </a:cubicBezTo>
                  <a:cubicBezTo>
                    <a:pt x="0" y="775"/>
                    <a:pt x="224" y="998"/>
                    <a:pt x="500" y="998"/>
                  </a:cubicBezTo>
                  <a:lnTo>
                    <a:pt x="505" y="998"/>
                  </a:lnTo>
                  <a:cubicBezTo>
                    <a:pt x="782" y="998"/>
                    <a:pt x="1005" y="775"/>
                    <a:pt x="1005" y="499"/>
                  </a:cubicBezTo>
                  <a:cubicBezTo>
                    <a:pt x="1005" y="224"/>
                    <a:pt x="782" y="0"/>
                    <a:pt x="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4"/>
            <p:cNvSpPr/>
            <p:nvPr/>
          </p:nvSpPr>
          <p:spPr>
            <a:xfrm>
              <a:off x="1677105" y="1453615"/>
              <a:ext cx="20912" cy="20849"/>
            </a:xfrm>
            <a:custGeom>
              <a:avLst/>
              <a:gdLst/>
              <a:ahLst/>
              <a:cxnLst/>
              <a:rect l="l" t="t" r="r" b="b"/>
              <a:pathLst>
                <a:path w="999" h="996" extrusionOk="0">
                  <a:moveTo>
                    <a:pt x="500" y="0"/>
                  </a:moveTo>
                  <a:cubicBezTo>
                    <a:pt x="224" y="0"/>
                    <a:pt x="1" y="224"/>
                    <a:pt x="1" y="499"/>
                  </a:cubicBezTo>
                  <a:lnTo>
                    <a:pt x="1" y="505"/>
                  </a:lnTo>
                  <a:cubicBezTo>
                    <a:pt x="5" y="777"/>
                    <a:pt x="227" y="995"/>
                    <a:pt x="500" y="995"/>
                  </a:cubicBezTo>
                  <a:cubicBezTo>
                    <a:pt x="772" y="995"/>
                    <a:pt x="993" y="777"/>
                    <a:pt x="999" y="505"/>
                  </a:cubicBezTo>
                  <a:lnTo>
                    <a:pt x="999" y="499"/>
                  </a:lnTo>
                  <a:cubicBezTo>
                    <a:pt x="999" y="224"/>
                    <a:pt x="775"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4"/>
            <p:cNvSpPr/>
            <p:nvPr/>
          </p:nvSpPr>
          <p:spPr>
            <a:xfrm>
              <a:off x="2078276" y="1453615"/>
              <a:ext cx="20953" cy="21037"/>
            </a:xfrm>
            <a:custGeom>
              <a:avLst/>
              <a:gdLst/>
              <a:ahLst/>
              <a:cxnLst/>
              <a:rect l="l" t="t" r="r" b="b"/>
              <a:pathLst>
                <a:path w="1001" h="1005" extrusionOk="0">
                  <a:moveTo>
                    <a:pt x="501" y="0"/>
                  </a:moveTo>
                  <a:cubicBezTo>
                    <a:pt x="224" y="0"/>
                    <a:pt x="2" y="224"/>
                    <a:pt x="2" y="499"/>
                  </a:cubicBezTo>
                  <a:lnTo>
                    <a:pt x="2" y="505"/>
                  </a:lnTo>
                  <a:cubicBezTo>
                    <a:pt x="1" y="782"/>
                    <a:pt x="224" y="1004"/>
                    <a:pt x="501" y="1004"/>
                  </a:cubicBezTo>
                  <a:cubicBezTo>
                    <a:pt x="777" y="1004"/>
                    <a:pt x="1000" y="782"/>
                    <a:pt x="1000" y="505"/>
                  </a:cubicBezTo>
                  <a:lnTo>
                    <a:pt x="1000" y="499"/>
                  </a:lnTo>
                  <a:cubicBezTo>
                    <a:pt x="1000" y="224"/>
                    <a:pt x="777"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4"/>
            <p:cNvSpPr/>
            <p:nvPr/>
          </p:nvSpPr>
          <p:spPr>
            <a:xfrm>
              <a:off x="1677084" y="1484888"/>
              <a:ext cx="422146" cy="333224"/>
            </a:xfrm>
            <a:custGeom>
              <a:avLst/>
              <a:gdLst/>
              <a:ahLst/>
              <a:cxnLst/>
              <a:rect l="l" t="t" r="r" b="b"/>
              <a:pathLst>
                <a:path w="20167" h="15919" extrusionOk="0">
                  <a:moveTo>
                    <a:pt x="4293" y="1744"/>
                  </a:moveTo>
                  <a:cubicBezTo>
                    <a:pt x="4569" y="1744"/>
                    <a:pt x="4792" y="1967"/>
                    <a:pt x="4792" y="2243"/>
                  </a:cubicBezTo>
                  <a:lnTo>
                    <a:pt x="4792" y="3141"/>
                  </a:lnTo>
                  <a:lnTo>
                    <a:pt x="3796" y="3141"/>
                  </a:lnTo>
                  <a:lnTo>
                    <a:pt x="3794" y="2243"/>
                  </a:lnTo>
                  <a:cubicBezTo>
                    <a:pt x="3794" y="1967"/>
                    <a:pt x="4018" y="1744"/>
                    <a:pt x="4293" y="1744"/>
                  </a:cubicBezTo>
                  <a:close/>
                  <a:moveTo>
                    <a:pt x="6290" y="1752"/>
                  </a:moveTo>
                  <a:cubicBezTo>
                    <a:pt x="6562" y="1752"/>
                    <a:pt x="6783" y="1970"/>
                    <a:pt x="6789" y="2243"/>
                  </a:cubicBezTo>
                  <a:lnTo>
                    <a:pt x="6789" y="3141"/>
                  </a:lnTo>
                  <a:lnTo>
                    <a:pt x="5791" y="3141"/>
                  </a:lnTo>
                  <a:lnTo>
                    <a:pt x="5791" y="2243"/>
                  </a:lnTo>
                  <a:cubicBezTo>
                    <a:pt x="5795" y="1970"/>
                    <a:pt x="6017" y="1752"/>
                    <a:pt x="6290" y="1752"/>
                  </a:cubicBezTo>
                  <a:close/>
                  <a:moveTo>
                    <a:pt x="8288" y="1744"/>
                  </a:moveTo>
                  <a:cubicBezTo>
                    <a:pt x="8562" y="1744"/>
                    <a:pt x="8785" y="1967"/>
                    <a:pt x="8785" y="2243"/>
                  </a:cubicBezTo>
                  <a:lnTo>
                    <a:pt x="8785" y="3141"/>
                  </a:lnTo>
                  <a:lnTo>
                    <a:pt x="7787" y="3141"/>
                  </a:lnTo>
                  <a:lnTo>
                    <a:pt x="7787" y="2243"/>
                  </a:lnTo>
                  <a:cubicBezTo>
                    <a:pt x="7787" y="1967"/>
                    <a:pt x="8011" y="1744"/>
                    <a:pt x="8286" y="1744"/>
                  </a:cubicBezTo>
                  <a:close/>
                  <a:moveTo>
                    <a:pt x="13728" y="2863"/>
                  </a:moveTo>
                  <a:cubicBezTo>
                    <a:pt x="14011" y="2863"/>
                    <a:pt x="14265" y="3033"/>
                    <a:pt x="14373" y="3294"/>
                  </a:cubicBezTo>
                  <a:cubicBezTo>
                    <a:pt x="14482" y="3556"/>
                    <a:pt x="14421" y="3856"/>
                    <a:pt x="14221" y="4057"/>
                  </a:cubicBezTo>
                  <a:cubicBezTo>
                    <a:pt x="14088" y="4191"/>
                    <a:pt x="13909" y="4261"/>
                    <a:pt x="13727" y="4261"/>
                  </a:cubicBezTo>
                  <a:cubicBezTo>
                    <a:pt x="13637" y="4261"/>
                    <a:pt x="13546" y="4244"/>
                    <a:pt x="13460" y="4208"/>
                  </a:cubicBezTo>
                  <a:cubicBezTo>
                    <a:pt x="13198" y="4099"/>
                    <a:pt x="13029" y="3845"/>
                    <a:pt x="13029" y="3562"/>
                  </a:cubicBezTo>
                  <a:cubicBezTo>
                    <a:pt x="13029" y="3176"/>
                    <a:pt x="13341" y="2863"/>
                    <a:pt x="13728" y="2863"/>
                  </a:cubicBezTo>
                  <a:close/>
                  <a:moveTo>
                    <a:pt x="16123" y="2863"/>
                  </a:moveTo>
                  <a:cubicBezTo>
                    <a:pt x="16406" y="2863"/>
                    <a:pt x="16661" y="3033"/>
                    <a:pt x="16770" y="3294"/>
                  </a:cubicBezTo>
                  <a:cubicBezTo>
                    <a:pt x="16877" y="3556"/>
                    <a:pt x="16818" y="3856"/>
                    <a:pt x="16618" y="4057"/>
                  </a:cubicBezTo>
                  <a:cubicBezTo>
                    <a:pt x="16484" y="4191"/>
                    <a:pt x="16305" y="4261"/>
                    <a:pt x="16123" y="4261"/>
                  </a:cubicBezTo>
                  <a:cubicBezTo>
                    <a:pt x="16033" y="4261"/>
                    <a:pt x="15942" y="4244"/>
                    <a:pt x="15855" y="4208"/>
                  </a:cubicBezTo>
                  <a:cubicBezTo>
                    <a:pt x="15595" y="4099"/>
                    <a:pt x="15424" y="3845"/>
                    <a:pt x="15424" y="3562"/>
                  </a:cubicBezTo>
                  <a:cubicBezTo>
                    <a:pt x="15424" y="3176"/>
                    <a:pt x="15738" y="2863"/>
                    <a:pt x="16123" y="2863"/>
                  </a:cubicBezTo>
                  <a:close/>
                  <a:moveTo>
                    <a:pt x="9583" y="4139"/>
                  </a:moveTo>
                  <a:lnTo>
                    <a:pt x="9583" y="6336"/>
                  </a:lnTo>
                  <a:lnTo>
                    <a:pt x="2995" y="6336"/>
                  </a:lnTo>
                  <a:lnTo>
                    <a:pt x="2995" y="5736"/>
                  </a:lnTo>
                  <a:lnTo>
                    <a:pt x="6762" y="5736"/>
                  </a:lnTo>
                  <a:cubicBezTo>
                    <a:pt x="7039" y="5736"/>
                    <a:pt x="7262" y="5513"/>
                    <a:pt x="7262" y="5237"/>
                  </a:cubicBezTo>
                  <a:cubicBezTo>
                    <a:pt x="7262" y="4962"/>
                    <a:pt x="7039" y="4738"/>
                    <a:pt x="6762" y="4738"/>
                  </a:cubicBezTo>
                  <a:lnTo>
                    <a:pt x="2995" y="4738"/>
                  </a:lnTo>
                  <a:lnTo>
                    <a:pt x="2995" y="4139"/>
                  </a:lnTo>
                  <a:close/>
                  <a:moveTo>
                    <a:pt x="12529" y="4939"/>
                  </a:moveTo>
                  <a:cubicBezTo>
                    <a:pt x="12812" y="4939"/>
                    <a:pt x="13067" y="5109"/>
                    <a:pt x="13176" y="5370"/>
                  </a:cubicBezTo>
                  <a:cubicBezTo>
                    <a:pt x="13283" y="5632"/>
                    <a:pt x="13224" y="5932"/>
                    <a:pt x="13024" y="6133"/>
                  </a:cubicBezTo>
                  <a:cubicBezTo>
                    <a:pt x="12890" y="6266"/>
                    <a:pt x="12712" y="6337"/>
                    <a:pt x="12530" y="6337"/>
                  </a:cubicBezTo>
                  <a:cubicBezTo>
                    <a:pt x="12439" y="6337"/>
                    <a:pt x="12348" y="6320"/>
                    <a:pt x="12261" y="6284"/>
                  </a:cubicBezTo>
                  <a:cubicBezTo>
                    <a:pt x="12001" y="6175"/>
                    <a:pt x="11830" y="5921"/>
                    <a:pt x="11830" y="5638"/>
                  </a:cubicBezTo>
                  <a:cubicBezTo>
                    <a:pt x="11830" y="5252"/>
                    <a:pt x="12144" y="4939"/>
                    <a:pt x="12529" y="4939"/>
                  </a:cubicBezTo>
                  <a:close/>
                  <a:moveTo>
                    <a:pt x="14925" y="4939"/>
                  </a:moveTo>
                  <a:cubicBezTo>
                    <a:pt x="15208" y="4939"/>
                    <a:pt x="15462" y="5109"/>
                    <a:pt x="15571" y="5370"/>
                  </a:cubicBezTo>
                  <a:cubicBezTo>
                    <a:pt x="15679" y="5632"/>
                    <a:pt x="15620" y="5932"/>
                    <a:pt x="15420" y="6133"/>
                  </a:cubicBezTo>
                  <a:cubicBezTo>
                    <a:pt x="15286" y="6266"/>
                    <a:pt x="15107" y="6337"/>
                    <a:pt x="14925" y="6337"/>
                  </a:cubicBezTo>
                  <a:cubicBezTo>
                    <a:pt x="14835" y="6337"/>
                    <a:pt x="14744" y="6320"/>
                    <a:pt x="14657" y="6284"/>
                  </a:cubicBezTo>
                  <a:cubicBezTo>
                    <a:pt x="14396" y="6175"/>
                    <a:pt x="14226" y="5921"/>
                    <a:pt x="14226" y="5638"/>
                  </a:cubicBezTo>
                  <a:cubicBezTo>
                    <a:pt x="14226" y="5252"/>
                    <a:pt x="14539" y="4939"/>
                    <a:pt x="14925" y="4939"/>
                  </a:cubicBezTo>
                  <a:close/>
                  <a:moveTo>
                    <a:pt x="17322" y="4939"/>
                  </a:moveTo>
                  <a:cubicBezTo>
                    <a:pt x="17604" y="4939"/>
                    <a:pt x="17859" y="5109"/>
                    <a:pt x="17968" y="5370"/>
                  </a:cubicBezTo>
                  <a:cubicBezTo>
                    <a:pt x="18076" y="5632"/>
                    <a:pt x="18017" y="5932"/>
                    <a:pt x="17817" y="6133"/>
                  </a:cubicBezTo>
                  <a:cubicBezTo>
                    <a:pt x="17683" y="6266"/>
                    <a:pt x="17504" y="6337"/>
                    <a:pt x="17322" y="6337"/>
                  </a:cubicBezTo>
                  <a:cubicBezTo>
                    <a:pt x="17232" y="6337"/>
                    <a:pt x="17141" y="6320"/>
                    <a:pt x="17054" y="6284"/>
                  </a:cubicBezTo>
                  <a:cubicBezTo>
                    <a:pt x="16793" y="6175"/>
                    <a:pt x="16622" y="5921"/>
                    <a:pt x="16622" y="5638"/>
                  </a:cubicBezTo>
                  <a:cubicBezTo>
                    <a:pt x="16622" y="5252"/>
                    <a:pt x="16936" y="4939"/>
                    <a:pt x="17322" y="4939"/>
                  </a:cubicBezTo>
                  <a:close/>
                  <a:moveTo>
                    <a:pt x="19168" y="7334"/>
                  </a:moveTo>
                  <a:lnTo>
                    <a:pt x="19168" y="14919"/>
                  </a:lnTo>
                  <a:lnTo>
                    <a:pt x="998" y="14919"/>
                  </a:lnTo>
                  <a:lnTo>
                    <a:pt x="998" y="7334"/>
                  </a:lnTo>
                  <a:close/>
                  <a:moveTo>
                    <a:pt x="5240" y="0"/>
                  </a:moveTo>
                  <a:cubicBezTo>
                    <a:pt x="4714" y="3"/>
                    <a:pt x="4236" y="302"/>
                    <a:pt x="4005" y="775"/>
                  </a:cubicBezTo>
                  <a:cubicBezTo>
                    <a:pt x="3302" y="913"/>
                    <a:pt x="2797" y="1529"/>
                    <a:pt x="2796" y="2243"/>
                  </a:cubicBezTo>
                  <a:lnTo>
                    <a:pt x="2796" y="3142"/>
                  </a:lnTo>
                  <a:lnTo>
                    <a:pt x="2496" y="3142"/>
                  </a:lnTo>
                  <a:cubicBezTo>
                    <a:pt x="2220" y="3142"/>
                    <a:pt x="1997" y="3366"/>
                    <a:pt x="1997" y="3641"/>
                  </a:cubicBezTo>
                  <a:lnTo>
                    <a:pt x="1997" y="6336"/>
                  </a:lnTo>
                  <a:lnTo>
                    <a:pt x="998" y="6336"/>
                  </a:lnTo>
                  <a:lnTo>
                    <a:pt x="998" y="628"/>
                  </a:lnTo>
                  <a:cubicBezTo>
                    <a:pt x="994" y="355"/>
                    <a:pt x="772" y="137"/>
                    <a:pt x="499" y="137"/>
                  </a:cubicBezTo>
                  <a:cubicBezTo>
                    <a:pt x="228" y="137"/>
                    <a:pt x="6" y="355"/>
                    <a:pt x="0" y="628"/>
                  </a:cubicBezTo>
                  <a:lnTo>
                    <a:pt x="0" y="15421"/>
                  </a:lnTo>
                  <a:cubicBezTo>
                    <a:pt x="2" y="15697"/>
                    <a:pt x="225" y="15919"/>
                    <a:pt x="501" y="15919"/>
                  </a:cubicBezTo>
                  <a:lnTo>
                    <a:pt x="19667" y="15919"/>
                  </a:lnTo>
                  <a:cubicBezTo>
                    <a:pt x="19943" y="15919"/>
                    <a:pt x="20166" y="15695"/>
                    <a:pt x="20166" y="15420"/>
                  </a:cubicBezTo>
                  <a:lnTo>
                    <a:pt x="20166" y="626"/>
                  </a:lnTo>
                  <a:cubicBezTo>
                    <a:pt x="20165" y="351"/>
                    <a:pt x="19943" y="127"/>
                    <a:pt x="19667" y="127"/>
                  </a:cubicBezTo>
                  <a:cubicBezTo>
                    <a:pt x="19390" y="127"/>
                    <a:pt x="19168" y="351"/>
                    <a:pt x="19168" y="626"/>
                  </a:cubicBezTo>
                  <a:lnTo>
                    <a:pt x="19168" y="6336"/>
                  </a:lnTo>
                  <a:lnTo>
                    <a:pt x="18868" y="6336"/>
                  </a:lnTo>
                  <a:cubicBezTo>
                    <a:pt x="19299" y="5383"/>
                    <a:pt x="18774" y="4270"/>
                    <a:pt x="17764" y="3998"/>
                  </a:cubicBezTo>
                  <a:cubicBezTo>
                    <a:pt x="17961" y="3257"/>
                    <a:pt x="17637" y="2475"/>
                    <a:pt x="16973" y="2091"/>
                  </a:cubicBezTo>
                  <a:cubicBezTo>
                    <a:pt x="16708" y="1939"/>
                    <a:pt x="16415" y="1864"/>
                    <a:pt x="16124" y="1864"/>
                  </a:cubicBezTo>
                  <a:cubicBezTo>
                    <a:pt x="15686" y="1864"/>
                    <a:pt x="15252" y="2034"/>
                    <a:pt x="14926" y="2361"/>
                  </a:cubicBezTo>
                  <a:cubicBezTo>
                    <a:pt x="14600" y="2034"/>
                    <a:pt x="14166" y="1864"/>
                    <a:pt x="13727" y="1864"/>
                  </a:cubicBezTo>
                  <a:cubicBezTo>
                    <a:pt x="13436" y="1864"/>
                    <a:pt x="13144" y="1939"/>
                    <a:pt x="12878" y="2091"/>
                  </a:cubicBezTo>
                  <a:cubicBezTo>
                    <a:pt x="12214" y="2475"/>
                    <a:pt x="11890" y="3257"/>
                    <a:pt x="12088" y="3998"/>
                  </a:cubicBezTo>
                  <a:cubicBezTo>
                    <a:pt x="11078" y="4270"/>
                    <a:pt x="10552" y="5383"/>
                    <a:pt x="10984" y="6336"/>
                  </a:cubicBezTo>
                  <a:lnTo>
                    <a:pt x="10582" y="6336"/>
                  </a:lnTo>
                  <a:lnTo>
                    <a:pt x="10582" y="3640"/>
                  </a:lnTo>
                  <a:cubicBezTo>
                    <a:pt x="10582" y="3365"/>
                    <a:pt x="10359" y="3141"/>
                    <a:pt x="10082" y="3141"/>
                  </a:cubicBezTo>
                  <a:lnTo>
                    <a:pt x="9784" y="3141"/>
                  </a:lnTo>
                  <a:lnTo>
                    <a:pt x="9784" y="2243"/>
                  </a:lnTo>
                  <a:cubicBezTo>
                    <a:pt x="9784" y="1744"/>
                    <a:pt x="9533" y="1277"/>
                    <a:pt x="9120" y="1000"/>
                  </a:cubicBezTo>
                  <a:cubicBezTo>
                    <a:pt x="9130" y="1000"/>
                    <a:pt x="9140" y="999"/>
                    <a:pt x="9152" y="999"/>
                  </a:cubicBezTo>
                  <a:cubicBezTo>
                    <a:pt x="9423" y="993"/>
                    <a:pt x="9641" y="770"/>
                    <a:pt x="9641" y="500"/>
                  </a:cubicBezTo>
                  <a:cubicBezTo>
                    <a:pt x="9641" y="227"/>
                    <a:pt x="9423" y="5"/>
                    <a:pt x="9152" y="0"/>
                  </a:cubicBezTo>
                  <a:cubicBezTo>
                    <a:pt x="8618" y="3"/>
                    <a:pt x="8133" y="313"/>
                    <a:pt x="7906" y="795"/>
                  </a:cubicBezTo>
                  <a:cubicBezTo>
                    <a:pt x="7677" y="856"/>
                    <a:pt x="7465" y="969"/>
                    <a:pt x="7288" y="1128"/>
                  </a:cubicBezTo>
                  <a:cubicBezTo>
                    <a:pt x="7238" y="1084"/>
                    <a:pt x="7185" y="1043"/>
                    <a:pt x="7129" y="1005"/>
                  </a:cubicBezTo>
                  <a:cubicBezTo>
                    <a:pt x="7151" y="1000"/>
                    <a:pt x="7173" y="999"/>
                    <a:pt x="7195" y="999"/>
                  </a:cubicBezTo>
                  <a:cubicBezTo>
                    <a:pt x="7468" y="993"/>
                    <a:pt x="7686" y="770"/>
                    <a:pt x="7686" y="500"/>
                  </a:cubicBezTo>
                  <a:cubicBezTo>
                    <a:pt x="7686" y="227"/>
                    <a:pt x="7468" y="5"/>
                    <a:pt x="7195" y="0"/>
                  </a:cubicBezTo>
                  <a:cubicBezTo>
                    <a:pt x="6667" y="2"/>
                    <a:pt x="6185" y="307"/>
                    <a:pt x="5956" y="784"/>
                  </a:cubicBezTo>
                  <a:cubicBezTo>
                    <a:pt x="5708" y="841"/>
                    <a:pt x="5480" y="959"/>
                    <a:pt x="5292" y="1128"/>
                  </a:cubicBezTo>
                  <a:cubicBezTo>
                    <a:pt x="5244" y="1087"/>
                    <a:pt x="5194" y="1047"/>
                    <a:pt x="5143" y="1012"/>
                  </a:cubicBezTo>
                  <a:cubicBezTo>
                    <a:pt x="5174" y="1003"/>
                    <a:pt x="5208" y="999"/>
                    <a:pt x="5240" y="999"/>
                  </a:cubicBezTo>
                  <a:cubicBezTo>
                    <a:pt x="5515" y="999"/>
                    <a:pt x="5739" y="775"/>
                    <a:pt x="5739" y="500"/>
                  </a:cubicBezTo>
                  <a:cubicBezTo>
                    <a:pt x="5739" y="224"/>
                    <a:pt x="5515" y="0"/>
                    <a:pt x="5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4"/>
            <p:cNvSpPr/>
            <p:nvPr/>
          </p:nvSpPr>
          <p:spPr>
            <a:xfrm>
              <a:off x="1796399" y="1650674"/>
              <a:ext cx="209744" cy="139369"/>
            </a:xfrm>
            <a:custGeom>
              <a:avLst/>
              <a:gdLst/>
              <a:ahLst/>
              <a:cxnLst/>
              <a:rect l="l" t="t" r="r" b="b"/>
              <a:pathLst>
                <a:path w="10020" h="6658" extrusionOk="0">
                  <a:moveTo>
                    <a:pt x="4042" y="1862"/>
                  </a:moveTo>
                  <a:cubicBezTo>
                    <a:pt x="4339" y="1862"/>
                    <a:pt x="4638" y="1981"/>
                    <a:pt x="4861" y="2232"/>
                  </a:cubicBezTo>
                  <a:cubicBezTo>
                    <a:pt x="4609" y="2597"/>
                    <a:pt x="4377" y="2974"/>
                    <a:pt x="4162" y="3361"/>
                  </a:cubicBezTo>
                  <a:cubicBezTo>
                    <a:pt x="3886" y="2967"/>
                    <a:pt x="3484" y="2678"/>
                    <a:pt x="3024" y="2544"/>
                  </a:cubicBezTo>
                  <a:cubicBezTo>
                    <a:pt x="3204" y="2102"/>
                    <a:pt x="3620" y="1862"/>
                    <a:pt x="4042" y="1862"/>
                  </a:cubicBezTo>
                  <a:close/>
                  <a:moveTo>
                    <a:pt x="2436" y="3445"/>
                  </a:moveTo>
                  <a:cubicBezTo>
                    <a:pt x="2533" y="3445"/>
                    <a:pt x="2632" y="3458"/>
                    <a:pt x="2731" y="3485"/>
                  </a:cubicBezTo>
                  <a:cubicBezTo>
                    <a:pt x="3308" y="3644"/>
                    <a:pt x="3652" y="4234"/>
                    <a:pt x="3509" y="4816"/>
                  </a:cubicBezTo>
                  <a:cubicBezTo>
                    <a:pt x="3496" y="4856"/>
                    <a:pt x="3484" y="4895"/>
                    <a:pt x="3473" y="4935"/>
                  </a:cubicBezTo>
                  <a:cubicBezTo>
                    <a:pt x="3307" y="5380"/>
                    <a:pt x="2885" y="5656"/>
                    <a:pt x="2434" y="5656"/>
                  </a:cubicBezTo>
                  <a:cubicBezTo>
                    <a:pt x="2317" y="5656"/>
                    <a:pt x="2197" y="5637"/>
                    <a:pt x="2080" y="5598"/>
                  </a:cubicBezTo>
                  <a:cubicBezTo>
                    <a:pt x="1514" y="5405"/>
                    <a:pt x="1204" y="4797"/>
                    <a:pt x="1379" y="4225"/>
                  </a:cubicBezTo>
                  <a:cubicBezTo>
                    <a:pt x="1526" y="3752"/>
                    <a:pt x="1962" y="3445"/>
                    <a:pt x="2436" y="3445"/>
                  </a:cubicBezTo>
                  <a:close/>
                  <a:moveTo>
                    <a:pt x="6807" y="1985"/>
                  </a:moveTo>
                  <a:cubicBezTo>
                    <a:pt x="7110" y="1985"/>
                    <a:pt x="7424" y="2110"/>
                    <a:pt x="7667" y="2353"/>
                  </a:cubicBezTo>
                  <a:cubicBezTo>
                    <a:pt x="8124" y="2809"/>
                    <a:pt x="8162" y="3511"/>
                    <a:pt x="7753" y="3921"/>
                  </a:cubicBezTo>
                  <a:lnTo>
                    <a:pt x="7753" y="3919"/>
                  </a:lnTo>
                  <a:cubicBezTo>
                    <a:pt x="7551" y="4122"/>
                    <a:pt x="6999" y="4514"/>
                    <a:pt x="6370" y="4876"/>
                  </a:cubicBezTo>
                  <a:lnTo>
                    <a:pt x="5989" y="4495"/>
                  </a:lnTo>
                  <a:cubicBezTo>
                    <a:pt x="5892" y="4401"/>
                    <a:pt x="5766" y="4354"/>
                    <a:pt x="5641" y="4354"/>
                  </a:cubicBezTo>
                  <a:cubicBezTo>
                    <a:pt x="5513" y="4354"/>
                    <a:pt x="5385" y="4403"/>
                    <a:pt x="5288" y="4501"/>
                  </a:cubicBezTo>
                  <a:cubicBezTo>
                    <a:pt x="5095" y="4694"/>
                    <a:pt x="5092" y="5006"/>
                    <a:pt x="5282" y="5202"/>
                  </a:cubicBezTo>
                  <a:lnTo>
                    <a:pt x="5437" y="5355"/>
                  </a:lnTo>
                  <a:cubicBezTo>
                    <a:pt x="4886" y="5597"/>
                    <a:pt x="4561" y="5659"/>
                    <a:pt x="4409" y="5659"/>
                  </a:cubicBezTo>
                  <a:cubicBezTo>
                    <a:pt x="4392" y="5659"/>
                    <a:pt x="4377" y="5658"/>
                    <a:pt x="4365" y="5657"/>
                  </a:cubicBezTo>
                  <a:cubicBezTo>
                    <a:pt x="4357" y="5581"/>
                    <a:pt x="4371" y="5433"/>
                    <a:pt x="4437" y="5199"/>
                  </a:cubicBezTo>
                  <a:cubicBezTo>
                    <a:pt x="4444" y="5175"/>
                    <a:pt x="4452" y="5150"/>
                    <a:pt x="4459" y="5126"/>
                  </a:cubicBezTo>
                  <a:cubicBezTo>
                    <a:pt x="4540" y="4863"/>
                    <a:pt x="4686" y="4504"/>
                    <a:pt x="4936" y="4030"/>
                  </a:cubicBezTo>
                  <a:cubicBezTo>
                    <a:pt x="5186" y="3553"/>
                    <a:pt x="5471" y="3095"/>
                    <a:pt x="5784" y="2657"/>
                  </a:cubicBezTo>
                  <a:lnTo>
                    <a:pt x="6148" y="3021"/>
                  </a:lnTo>
                  <a:cubicBezTo>
                    <a:pt x="6245" y="3116"/>
                    <a:pt x="6370" y="3163"/>
                    <a:pt x="6496" y="3163"/>
                  </a:cubicBezTo>
                  <a:cubicBezTo>
                    <a:pt x="6623" y="3163"/>
                    <a:pt x="6751" y="3114"/>
                    <a:pt x="6849" y="3017"/>
                  </a:cubicBezTo>
                  <a:cubicBezTo>
                    <a:pt x="7043" y="2824"/>
                    <a:pt x="7044" y="2512"/>
                    <a:pt x="6854" y="2316"/>
                  </a:cubicBezTo>
                  <a:lnTo>
                    <a:pt x="6554" y="2016"/>
                  </a:lnTo>
                  <a:cubicBezTo>
                    <a:pt x="6636" y="1995"/>
                    <a:pt x="6721" y="1985"/>
                    <a:pt x="6807" y="1985"/>
                  </a:cubicBezTo>
                  <a:close/>
                  <a:moveTo>
                    <a:pt x="2534" y="1"/>
                  </a:moveTo>
                  <a:cubicBezTo>
                    <a:pt x="2521" y="1"/>
                    <a:pt x="2509" y="1"/>
                    <a:pt x="2496" y="1"/>
                  </a:cubicBezTo>
                  <a:cubicBezTo>
                    <a:pt x="2221" y="9"/>
                    <a:pt x="2003" y="237"/>
                    <a:pt x="2009" y="512"/>
                  </a:cubicBezTo>
                  <a:cubicBezTo>
                    <a:pt x="2015" y="783"/>
                    <a:pt x="2237" y="1000"/>
                    <a:pt x="2507" y="1000"/>
                  </a:cubicBezTo>
                  <a:cubicBezTo>
                    <a:pt x="2511" y="1000"/>
                    <a:pt x="2516" y="1000"/>
                    <a:pt x="2520" y="1000"/>
                  </a:cubicBezTo>
                  <a:cubicBezTo>
                    <a:pt x="2524" y="1000"/>
                    <a:pt x="2527" y="1000"/>
                    <a:pt x="2531" y="1000"/>
                  </a:cubicBezTo>
                  <a:cubicBezTo>
                    <a:pt x="2688" y="1000"/>
                    <a:pt x="2839" y="1061"/>
                    <a:pt x="2951" y="1170"/>
                  </a:cubicBezTo>
                  <a:cubicBezTo>
                    <a:pt x="2463" y="1468"/>
                    <a:pt x="2117" y="1952"/>
                    <a:pt x="1993" y="2512"/>
                  </a:cubicBezTo>
                  <a:cubicBezTo>
                    <a:pt x="712" y="2791"/>
                    <a:pt x="1" y="4164"/>
                    <a:pt x="507" y="5372"/>
                  </a:cubicBezTo>
                  <a:cubicBezTo>
                    <a:pt x="850" y="6186"/>
                    <a:pt x="1633" y="6656"/>
                    <a:pt x="2443" y="6656"/>
                  </a:cubicBezTo>
                  <a:cubicBezTo>
                    <a:pt x="2835" y="6656"/>
                    <a:pt x="3233" y="6546"/>
                    <a:pt x="3590" y="6312"/>
                  </a:cubicBezTo>
                  <a:cubicBezTo>
                    <a:pt x="3608" y="6334"/>
                    <a:pt x="3627" y="6356"/>
                    <a:pt x="3646" y="6375"/>
                  </a:cubicBezTo>
                  <a:cubicBezTo>
                    <a:pt x="3835" y="6563"/>
                    <a:pt x="4085" y="6658"/>
                    <a:pt x="4406" y="6658"/>
                  </a:cubicBezTo>
                  <a:cubicBezTo>
                    <a:pt x="4874" y="6658"/>
                    <a:pt x="5493" y="6459"/>
                    <a:pt x="6288" y="6057"/>
                  </a:cubicBezTo>
                  <a:cubicBezTo>
                    <a:pt x="7128" y="5633"/>
                    <a:pt x="8081" y="5004"/>
                    <a:pt x="8459" y="4627"/>
                  </a:cubicBezTo>
                  <a:cubicBezTo>
                    <a:pt x="9075" y="4012"/>
                    <a:pt x="9193" y="3076"/>
                    <a:pt x="8827" y="2292"/>
                  </a:cubicBezTo>
                  <a:lnTo>
                    <a:pt x="8827" y="2292"/>
                  </a:lnTo>
                  <a:cubicBezTo>
                    <a:pt x="8939" y="2316"/>
                    <a:pt x="9042" y="2372"/>
                    <a:pt x="9125" y="2453"/>
                  </a:cubicBezTo>
                  <a:cubicBezTo>
                    <a:pt x="9221" y="2548"/>
                    <a:pt x="9347" y="2595"/>
                    <a:pt x="9472" y="2595"/>
                  </a:cubicBezTo>
                  <a:cubicBezTo>
                    <a:pt x="9600" y="2595"/>
                    <a:pt x="9728" y="2546"/>
                    <a:pt x="9826" y="2448"/>
                  </a:cubicBezTo>
                  <a:cubicBezTo>
                    <a:pt x="10018" y="2255"/>
                    <a:pt x="10020" y="1943"/>
                    <a:pt x="9830" y="1748"/>
                  </a:cubicBezTo>
                  <a:lnTo>
                    <a:pt x="9829" y="1746"/>
                  </a:lnTo>
                  <a:cubicBezTo>
                    <a:pt x="9521" y="1438"/>
                    <a:pt x="9107" y="1280"/>
                    <a:pt x="8693" y="1280"/>
                  </a:cubicBezTo>
                  <a:cubicBezTo>
                    <a:pt x="8485" y="1280"/>
                    <a:pt x="8277" y="1320"/>
                    <a:pt x="8082" y="1400"/>
                  </a:cubicBezTo>
                  <a:cubicBezTo>
                    <a:pt x="7697" y="1126"/>
                    <a:pt x="7248" y="988"/>
                    <a:pt x="6806" y="988"/>
                  </a:cubicBezTo>
                  <a:cubicBezTo>
                    <a:pt x="6336" y="988"/>
                    <a:pt x="5874" y="1145"/>
                    <a:pt x="5506" y="1460"/>
                  </a:cubicBezTo>
                  <a:cubicBezTo>
                    <a:pt x="5116" y="1079"/>
                    <a:pt x="4591" y="864"/>
                    <a:pt x="4045" y="864"/>
                  </a:cubicBezTo>
                  <a:cubicBezTo>
                    <a:pt x="4043" y="864"/>
                    <a:pt x="4041" y="864"/>
                    <a:pt x="4039" y="864"/>
                  </a:cubicBezTo>
                  <a:cubicBezTo>
                    <a:pt x="4011" y="864"/>
                    <a:pt x="3983" y="866"/>
                    <a:pt x="3956" y="867"/>
                  </a:cubicBezTo>
                  <a:cubicBezTo>
                    <a:pt x="3684" y="349"/>
                    <a:pt x="3139" y="1"/>
                    <a:pt x="25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fade">
                                      <p:cBhvr>
                                        <p:cTn id="7" dur="1000"/>
                                        <p:tgtEl>
                                          <p:spTgt spid="721"/>
                                        </p:tgtEl>
                                      </p:cBhvr>
                                    </p:animEffect>
                                  </p:childTnLst>
                                </p:cTn>
                              </p:par>
                              <p:par>
                                <p:cTn id="8" presetID="10" presetClass="entr" presetSubtype="0" fill="hold" nodeType="withEffect">
                                  <p:stCondLst>
                                    <p:cond delay="0"/>
                                  </p:stCondLst>
                                  <p:childTnLst>
                                    <p:set>
                                      <p:cBhvr>
                                        <p:cTn id="9" dur="1" fill="hold">
                                          <p:stCondLst>
                                            <p:cond delay="0"/>
                                          </p:stCondLst>
                                        </p:cTn>
                                        <p:tgtEl>
                                          <p:spTgt spid="720"/>
                                        </p:tgtEl>
                                        <p:attrNameLst>
                                          <p:attrName>style.visibility</p:attrName>
                                        </p:attrNameLst>
                                      </p:cBhvr>
                                      <p:to>
                                        <p:strVal val="visible"/>
                                      </p:to>
                                    </p:set>
                                    <p:animEffect transition="in" filter="fade">
                                      <p:cBhvr>
                                        <p:cTn id="10" dur="1000"/>
                                        <p:tgtEl>
                                          <p:spTgt spid="7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25"/>
                                        </p:tgtEl>
                                        <p:attrNameLst>
                                          <p:attrName>style.visibility</p:attrName>
                                        </p:attrNameLst>
                                      </p:cBhvr>
                                      <p:to>
                                        <p:strVal val="visible"/>
                                      </p:to>
                                    </p:set>
                                    <p:animEffect transition="in" filter="fade">
                                      <p:cBhvr>
                                        <p:cTn id="15" dur="1000"/>
                                        <p:tgtEl>
                                          <p:spTgt spid="725"/>
                                        </p:tgtEl>
                                      </p:cBhvr>
                                    </p:animEffect>
                                  </p:childTnLst>
                                </p:cTn>
                              </p:par>
                              <p:par>
                                <p:cTn id="16" presetID="10" presetClass="entr" presetSubtype="0" fill="hold" nodeType="withEffect">
                                  <p:stCondLst>
                                    <p:cond delay="0"/>
                                  </p:stCondLst>
                                  <p:childTnLst>
                                    <p:set>
                                      <p:cBhvr>
                                        <p:cTn id="17" dur="1" fill="hold">
                                          <p:stCondLst>
                                            <p:cond delay="0"/>
                                          </p:stCondLst>
                                        </p:cTn>
                                        <p:tgtEl>
                                          <p:spTgt spid="724"/>
                                        </p:tgtEl>
                                        <p:attrNameLst>
                                          <p:attrName>style.visibility</p:attrName>
                                        </p:attrNameLst>
                                      </p:cBhvr>
                                      <p:to>
                                        <p:strVal val="visible"/>
                                      </p:to>
                                    </p:set>
                                    <p:animEffect transition="in" filter="fade">
                                      <p:cBhvr>
                                        <p:cTn id="18" dur="1000"/>
                                        <p:tgtEl>
                                          <p:spTgt spid="7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animEffect transition="in" filter="fade">
                                      <p:cBhvr>
                                        <p:cTn id="23" dur="1000"/>
                                        <p:tgtEl>
                                          <p:spTgt spid="719"/>
                                        </p:tgtEl>
                                      </p:cBhvr>
                                    </p:animEffect>
                                  </p:childTnLst>
                                </p:cTn>
                              </p:par>
                              <p:par>
                                <p:cTn id="24" presetID="10" presetClass="entr" presetSubtype="0" fill="hold" nodeType="withEffect">
                                  <p:stCondLst>
                                    <p:cond delay="0"/>
                                  </p:stCondLst>
                                  <p:childTnLst>
                                    <p:set>
                                      <p:cBhvr>
                                        <p:cTn id="25" dur="1" fill="hold">
                                          <p:stCondLst>
                                            <p:cond delay="0"/>
                                          </p:stCondLst>
                                        </p:cTn>
                                        <p:tgtEl>
                                          <p:spTgt spid="716"/>
                                        </p:tgtEl>
                                        <p:attrNameLst>
                                          <p:attrName>style.visibility</p:attrName>
                                        </p:attrNameLst>
                                      </p:cBhvr>
                                      <p:to>
                                        <p:strVal val="visible"/>
                                      </p:to>
                                    </p:set>
                                    <p:animEffect transition="in" filter="fade">
                                      <p:cBhvr>
                                        <p:cTn id="26" dur="1000"/>
                                        <p:tgtEl>
                                          <p:spTgt spid="7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23"/>
                                        </p:tgtEl>
                                        <p:attrNameLst>
                                          <p:attrName>style.visibility</p:attrName>
                                        </p:attrNameLst>
                                      </p:cBhvr>
                                      <p:to>
                                        <p:strVal val="visible"/>
                                      </p:to>
                                    </p:set>
                                    <p:animEffect transition="in" filter="fade">
                                      <p:cBhvr>
                                        <p:cTn id="31" dur="1000"/>
                                        <p:tgtEl>
                                          <p:spTgt spid="723"/>
                                        </p:tgtEl>
                                      </p:cBhvr>
                                    </p:animEffect>
                                  </p:childTnLst>
                                </p:cTn>
                              </p:par>
                              <p:par>
                                <p:cTn id="32" presetID="10" presetClass="entr" presetSubtype="0" fill="hold" nodeType="withEffect">
                                  <p:stCondLst>
                                    <p:cond delay="0"/>
                                  </p:stCondLst>
                                  <p:childTnLst>
                                    <p:set>
                                      <p:cBhvr>
                                        <p:cTn id="33" dur="1" fill="hold">
                                          <p:stCondLst>
                                            <p:cond delay="0"/>
                                          </p:stCondLst>
                                        </p:cTn>
                                        <p:tgtEl>
                                          <p:spTgt spid="722"/>
                                        </p:tgtEl>
                                        <p:attrNameLst>
                                          <p:attrName>style.visibility</p:attrName>
                                        </p:attrNameLst>
                                      </p:cBhvr>
                                      <p:to>
                                        <p:strVal val="visible"/>
                                      </p:to>
                                    </p:set>
                                    <p:animEffect transition="in" filter="fade">
                                      <p:cBhvr>
                                        <p:cTn id="34" dur="1000"/>
                                        <p:tgtEl>
                                          <p:spTgt spid="7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18"/>
                                        </p:tgtEl>
                                        <p:attrNameLst>
                                          <p:attrName>style.visibility</p:attrName>
                                        </p:attrNameLst>
                                      </p:cBhvr>
                                      <p:to>
                                        <p:strVal val="visible"/>
                                      </p:to>
                                    </p:set>
                                    <p:animEffect transition="in" filter="fade">
                                      <p:cBhvr>
                                        <p:cTn id="39" dur="1000"/>
                                        <p:tgtEl>
                                          <p:spTgt spid="718"/>
                                        </p:tgtEl>
                                      </p:cBhvr>
                                    </p:animEffect>
                                  </p:childTnLst>
                                </p:cTn>
                              </p:par>
                              <p:par>
                                <p:cTn id="40" presetID="10" presetClass="entr" presetSubtype="0" fill="hold" nodeType="withEffect">
                                  <p:stCondLst>
                                    <p:cond delay="0"/>
                                  </p:stCondLst>
                                  <p:childTnLst>
                                    <p:set>
                                      <p:cBhvr>
                                        <p:cTn id="41" dur="1" fill="hold">
                                          <p:stCondLst>
                                            <p:cond delay="0"/>
                                          </p:stCondLst>
                                        </p:cTn>
                                        <p:tgtEl>
                                          <p:spTgt spid="717"/>
                                        </p:tgtEl>
                                        <p:attrNameLst>
                                          <p:attrName>style.visibility</p:attrName>
                                        </p:attrNameLst>
                                      </p:cBhvr>
                                      <p:to>
                                        <p:strVal val="visible"/>
                                      </p:to>
                                    </p:set>
                                    <p:animEffect transition="in" filter="fade">
                                      <p:cBhvr>
                                        <p:cTn id="42" dur="1000"/>
                                        <p:tgtEl>
                                          <p:spTgt spid="71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rm Business Plan by Slidesgo">
  <a:themeElements>
    <a:clrScheme name="Simple Light">
      <a:dk1>
        <a:srgbClr val="000000"/>
      </a:dk1>
      <a:lt1>
        <a:srgbClr val="FFFFFF"/>
      </a:lt1>
      <a:dk2>
        <a:srgbClr val="595959"/>
      </a:dk2>
      <a:lt2>
        <a:srgbClr val="EEEEEE"/>
      </a:lt2>
      <a:accent1>
        <a:srgbClr val="E1A101"/>
      </a:accent1>
      <a:accent2>
        <a:srgbClr val="E2DACC"/>
      </a:accent2>
      <a:accent3>
        <a:srgbClr val="434343"/>
      </a:accent3>
      <a:accent4>
        <a:srgbClr val="EFE9DE"/>
      </a:accent4>
      <a:accent5>
        <a:srgbClr val="FFAB40"/>
      </a:accent5>
      <a:accent6>
        <a:srgbClr val="A2968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7759198661B34298EEBCAE4266E0C2" ma:contentTypeVersion="16" ma:contentTypeDescription="Create a new document." ma:contentTypeScope="" ma:versionID="ee0c46cb4bdfaeba287131894465c77b">
  <xsd:schema xmlns:xsd="http://www.w3.org/2001/XMLSchema" xmlns:xs="http://www.w3.org/2001/XMLSchema" xmlns:p="http://schemas.microsoft.com/office/2006/metadata/properties" xmlns:ns2="4c08038d-2f6b-4432-9315-73bbbe05644a" xmlns:ns3="89002f21-a8e8-4d98-8b0f-e5923d9dac52" targetNamespace="http://schemas.microsoft.com/office/2006/metadata/properties" ma:root="true" ma:fieldsID="b9e70a9adb7fa6676afc4c20387d7566" ns2:_="" ns3:_="">
    <xsd:import namespace="4c08038d-2f6b-4432-9315-73bbbe05644a"/>
    <xsd:import namespace="89002f21-a8e8-4d98-8b0f-e5923d9dac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08038d-2f6b-4432-9315-73bbbe056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8fd182-3af3-4b45-858c-95346ee1bc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002f21-a8e8-4d98-8b0f-e5923d9dac5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d35012-42f1-4f10-abb3-68c74eb67505}" ma:internalName="TaxCatchAll" ma:showField="CatchAllData" ma:web="89002f21-a8e8-4d98-8b0f-e5923d9dac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9002f21-a8e8-4d98-8b0f-e5923d9dac52">
      <UserInfo>
        <DisplayName/>
        <AccountId xsi:nil="true"/>
        <AccountType/>
      </UserInfo>
    </SharedWithUsers>
    <TaxCatchAll xmlns="89002f21-a8e8-4d98-8b0f-e5923d9dac52" xsi:nil="true"/>
    <lcf76f155ced4ddcb4097134ff3c332f xmlns="4c08038d-2f6b-4432-9315-73bbbe05644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5FD2067-CC5A-49BB-808F-23E6984DC554}"/>
</file>

<file path=customXml/itemProps2.xml><?xml version="1.0" encoding="utf-8"?>
<ds:datastoreItem xmlns:ds="http://schemas.openxmlformats.org/officeDocument/2006/customXml" ds:itemID="{FA7576DE-F772-4B83-B596-6AD1E8BF7EDF}"/>
</file>

<file path=customXml/itemProps3.xml><?xml version="1.0" encoding="utf-8"?>
<ds:datastoreItem xmlns:ds="http://schemas.openxmlformats.org/officeDocument/2006/customXml" ds:itemID="{41C7EC20-35D8-4980-B5A9-8A3D156FDCB5}"/>
</file>

<file path=docProps/app.xml><?xml version="1.0" encoding="utf-8"?>
<Properties xmlns="http://schemas.openxmlformats.org/officeDocument/2006/extended-properties" xmlns:vt="http://schemas.openxmlformats.org/officeDocument/2006/docPropsVTypes">
  <TotalTime>198</TotalTime>
  <Words>944</Words>
  <Application>Microsoft Macintosh PowerPoint</Application>
  <PresentationFormat>On-screen Show (16:9)</PresentationFormat>
  <Paragraphs>122</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Barlow Semi Condensed Light</vt:lpstr>
      <vt:lpstr>Arial</vt:lpstr>
      <vt:lpstr>Oxygen</vt:lpstr>
      <vt:lpstr>Fira Sans Condensed</vt:lpstr>
      <vt:lpstr>Farm Business Plan by Slidesgo</vt:lpstr>
      <vt:lpstr>Instructions as you enter the Zoom Virtual Classroom: </vt:lpstr>
      <vt:lpstr>Welcome!</vt:lpstr>
      <vt:lpstr>SHARE ABOUT HANDS- ON ACTIVITY</vt:lpstr>
      <vt:lpstr>HANDS-ON ACTIVITY</vt:lpstr>
      <vt:lpstr>Let’s pick one plant and one animal protein source</vt:lpstr>
      <vt:lpstr>Let’s pick one plant and one animal protein source</vt:lpstr>
      <vt:lpstr>Let’s pick one plant and one animal protein source</vt:lpstr>
      <vt:lpstr>PowerPoint Presentation</vt:lpstr>
      <vt:lpstr>PowerPoint Presentation</vt:lpstr>
      <vt:lpstr>PowerPoint Presentation</vt:lpstr>
      <vt:lpstr>PowerPoint Presentation</vt:lpstr>
      <vt:lpstr>Nutrition of Animal vs. Plant Based Protein</vt:lpstr>
      <vt:lpstr>PowerPoint Presentation</vt:lpstr>
      <vt:lpstr>Hands-On Activity Explanation</vt:lpstr>
      <vt:lpstr>Exit Ticket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Abigail Daniel</cp:lastModifiedBy>
  <cp:revision>10</cp:revision>
  <dcterms:modified xsi:type="dcterms:W3CDTF">2020-08-03T18:00:09Z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0x010100A97759198661B34298EEBCAE4266E0C2</vt:lpwstr>
  </property>
  <property fmtid="{D5CDD505-2E9C-101B-9397-08002B2CF9AE}" pid="3" name="Order">
    <vt:r8>1406700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